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notesSlides/notesSlide4.xml" ContentType="application/vnd.openxmlformats-officedocument.presentationml.notesSlide+xml"/>
  <Override PartName="/ppt/ink/ink40.xml" ContentType="application/inkml+xml"/>
  <Override PartName="/ppt/ink/ink41.xml" ContentType="application/inkml+xml"/>
  <Override PartName="/ppt/notesSlides/notesSlide5.xml" ContentType="application/vnd.openxmlformats-officedocument.presentationml.notesSlide+xml"/>
  <Override PartName="/ppt/ink/ink42.xml" ContentType="application/inkml+xml"/>
  <Override PartName="/ppt/ink/ink43.xml" ContentType="application/inkml+xml"/>
  <Override PartName="/ppt/ink/ink44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88" r:id="rId2"/>
    <p:sldId id="281" r:id="rId3"/>
    <p:sldId id="302" r:id="rId4"/>
    <p:sldId id="323" r:id="rId5"/>
    <p:sldId id="304" r:id="rId6"/>
    <p:sldId id="316" r:id="rId7"/>
    <p:sldId id="326" r:id="rId8"/>
    <p:sldId id="338" r:id="rId9"/>
    <p:sldId id="324" r:id="rId10"/>
    <p:sldId id="313" r:id="rId11"/>
    <p:sldId id="335" r:id="rId12"/>
    <p:sldId id="329" r:id="rId13"/>
    <p:sldId id="333" r:id="rId14"/>
    <p:sldId id="279" r:id="rId1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CC0000"/>
    <a:srgbClr val="FFFFFF"/>
    <a:srgbClr val="FF7C80"/>
    <a:srgbClr val="FF6600"/>
    <a:srgbClr val="CCFFFF"/>
    <a:srgbClr val="99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2178597-AD03-482E-AFC7-EADCA4F8D8AC}" v="3" dt="2026-08-21T05:53:51.8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81" autoAdjust="0"/>
    <p:restoredTop sz="94710" autoAdjust="0"/>
  </p:normalViewPr>
  <p:slideViewPr>
    <p:cSldViewPr snapToGrid="0">
      <p:cViewPr varScale="1">
        <p:scale>
          <a:sx n="105" d="100"/>
          <a:sy n="105" d="100"/>
        </p:scale>
        <p:origin x="516" y="96"/>
      </p:cViewPr>
      <p:guideLst/>
    </p:cSldViewPr>
  </p:slideViewPr>
  <p:outlineViewPr>
    <p:cViewPr>
      <p:scale>
        <a:sx n="33" d="100"/>
        <a:sy n="33" d="100"/>
      </p:scale>
      <p:origin x="0" y="-3072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 Mann" userId="5967b9fea63ebf24" providerId="LiveId" clId="{3358D844-23AA-4AA0-A673-893588298B84}"/>
    <pc:docChg chg="modSld">
      <pc:chgData name="Helen Mann" userId="5967b9fea63ebf24" providerId="LiveId" clId="{3358D844-23AA-4AA0-A673-893588298B84}" dt="2026-08-21T05:53:56.942" v="6" actId="1076"/>
      <pc:docMkLst>
        <pc:docMk/>
      </pc:docMkLst>
      <pc:sldChg chg="modSp mod">
        <pc:chgData name="Helen Mann" userId="5967b9fea63ebf24" providerId="LiveId" clId="{3358D844-23AA-4AA0-A673-893588298B84}" dt="2026-08-21T05:53:56.942" v="6" actId="1076"/>
        <pc:sldMkLst>
          <pc:docMk/>
          <pc:sldMk cId="202808250" sldId="288"/>
        </pc:sldMkLst>
        <pc:spChg chg="mod">
          <ac:chgData name="Helen Mann" userId="5967b9fea63ebf24" providerId="LiveId" clId="{3358D844-23AA-4AA0-A673-893588298B84}" dt="2026-08-21T05:53:37.066" v="1" actId="21"/>
          <ac:spMkLst>
            <pc:docMk/>
            <pc:sldMk cId="202808250" sldId="288"/>
            <ac:spMk id="2" creationId="{1E45D320-D82B-B196-E764-C5D7EBD7065A}"/>
          </ac:spMkLst>
        </pc:spChg>
        <pc:spChg chg="mod">
          <ac:chgData name="Helen Mann" userId="5967b9fea63ebf24" providerId="LiveId" clId="{3358D844-23AA-4AA0-A673-893588298B84}" dt="2026-08-21T05:53:48.728" v="4" actId="1076"/>
          <ac:spMkLst>
            <pc:docMk/>
            <pc:sldMk cId="202808250" sldId="288"/>
            <ac:spMk id="4" creationId="{831CE0A4-7160-F421-500C-4A76B82C2F0A}"/>
          </ac:spMkLst>
        </pc:spChg>
        <pc:spChg chg="mod">
          <ac:chgData name="Helen Mann" userId="5967b9fea63ebf24" providerId="LiveId" clId="{3358D844-23AA-4AA0-A673-893588298B84}" dt="2026-08-21T05:53:56.942" v="6" actId="1076"/>
          <ac:spMkLst>
            <pc:docMk/>
            <pc:sldMk cId="202808250" sldId="288"/>
            <ac:spMk id="6" creationId="{BC74A758-096D-25E5-3670-1CB3757D56B3}"/>
          </ac:spMkLst>
        </pc:spChg>
        <pc:picChg chg="mod">
          <ac:chgData name="Helen Mann" userId="5967b9fea63ebf24" providerId="LiveId" clId="{3358D844-23AA-4AA0-A673-893588298B84}" dt="2026-08-21T05:53:51.875" v="5" actId="1076"/>
          <ac:picMkLst>
            <pc:docMk/>
            <pc:sldMk cId="202808250" sldId="288"/>
            <ac:picMk id="3" creationId="{D61E6557-8F04-A4C2-7E71-49448310B54A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4:09:14.9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79 24575,'5'0'0,"7"-5"0,6-2 0,1-5 0,1 0 0,3 2 0,3 2 0,1 3 0,2 3 0,1 0 0,0 2 0,1 0 0,-1 1 0,-5-6 0,-2-1 0,-4 0-8191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4:09:19.6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0 164 24575,'5'0'0,"7"0"0,7 0 0,-1-5 0,3-1 0,-3-6 0,-5-5 0,-3-4 0,0 0 0,4-1 0,0-1 0,3 2 0,-3 6-8191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4:09:43.04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0 257 24575,'0'-6'0,"0"0"0,1 0 0,-1 0 0,1 1 0,0-1 0,0 0 0,1 0 0,0 1 0,0-1 0,0 1 0,6-9 0,-2 6 0,0 1 0,0-1 0,1 1 0,1 1 0,-1-1 0,10-5 0,7-4 0,0 1 0,1 2 0,0 0 0,37-12 0,6-7-1365,-46 22-5461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4:09:52.8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62 272 24575,'0'0'0,"-5"-5"0,-2-7 0,-4-1 0,-1-4 0,2-4 0,2-3 0,3-3 0,3-2 0,0-1 0,2 0 0,0 4 0,6 8 0,6 6 0,2 5-8191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4:10:03.05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25 840 24575,'3'-1'0,"0"1"0,-1-1 0,1 0 0,0-1 0,0 1 0,-1 0 0,1-1 0,-1 1 0,1-1 0,-1 0 0,0 0 0,3-2 0,24-27 0,-26 26 0,1-1 0,-1 1 0,-1-1 0,1 0 0,2-9 0,-1 3 0,-3 11 0,0 0 0,0 1 0,0 0 0,0-1 0,0 1 0,0-1 0,0 1 0,0 0 0,1 0 0,-1 0 0,0 0 0,0 0 0,0 0 0,0 0 0,0 0 0,0 0 0,0 0 0,0 0 0,0 1 0,0-1 0,0 0 0,0 1 0,0-1 0,0 1 0,0-1 0,1 2 0,8 1 0,-9-3 0,1 0 0,0 0 0,0 0 0,0 0 0,-1 0 0,1 0 0,0 0 0,0-1 0,-1 1 0,1-1 0,0 1 0,-1-1 0,1 0 0,0 0 0,-1 0 0,1 0 0,-1 0 0,1 0 0,-1 0 0,0 0 0,0 0 0,1-1 0,-1 1 0,0 0 0,0-1 0,0 1 0,0-1 0,0 1 0,-1-1 0,1 0 0,0 1 0,-1-1 0,1 0 0,0-2 0,1-8 0,0 0 0,0-1 0,-1 1 0,0-13 0,-1 3 0,4 0 0,1 0 0,1 1 0,0 0 0,2 0 0,0 1 0,2 0 0,16-27 0,-6 8 0,-16 33 0,-1-1 0,0 0 0,0 0 0,-1 0 0,0 0 0,0 0 0,-1-1 0,0 1 0,0 0 0,-1-1 0,0 1 0,0-1 0,0 1 0,-1 0 0,-3-12 0,1 10 0,0 1 0,-1-1 0,0 1 0,0 0 0,-1 1 0,0-1 0,-1 1 0,1 0 0,-1 0 0,-1 0 0,1 1 0,-12-8 0,-103-99 0,115 109-105,0 0 0,0 1 0,-1-1 0,1 2 0,-1-1 0,0 1 0,0 0 0,0 0 0,0 1 0,0 0 0,0 0 0,-9 1 0,-8-1-6721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4:10:36.22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21389,'0'538'0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4:10:40.27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4:10:46.29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34 529 24575,'-2'0'0,"1"-1"0,-1 1 0,1 0 0,-1-1 0,1 0 0,-1 1 0,1-1 0,0 0 0,-1 0 0,1 0 0,0 0 0,0 0 0,0 0 0,0 0 0,0 0 0,0 0 0,0-1 0,0 1 0,0 0 0,0-1 0,0 1 0,1 0 0,-1-1 0,1 1 0,-1-1 0,1 1 0,0-1 0,-1 1 0,1-1 0,0 0 0,0-1 0,-2-11 0,1 0 0,1-22 0,1 22 0,-2-44 0,4-129 0,-2 174-114,0 0 1,1 1-1,0-1 0,1 1 0,1 0 1,0 0-1,1 0 0,0 0 0,1 1 1,0-1-1,7-9 0,1 7-6712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4:10:58.15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149 97 24575,'-5'-5'0,"-6"-2"0,-3-4 0,-2-1 0,-5 2 0,2-2 0,-2 0 0,-1-2 0,2 0-8191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4:11:02.57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130 1 24575,'-5'0'0,"-7"0"0,-7 0 0,-4 0 0,-4 0 0,2 0 0,7 0-8191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0:05:03.90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1 255 24575,'1'-8'0,"1"0"0,0 0 0,0 0 0,1 0 0,0 1 0,0-1 0,1 1 0,0 0 0,0 0 0,1 0 0,5-6 0,6-10 0,-11 16 0,0-1 0,0 2 0,1-1 0,0 1 0,1-1 0,-1 2 0,1-1 0,0 1 0,1 0 0,-1 1 0,1-1 0,0 1 0,0 1 0,0 0 0,10-3 0,-41 3 0,-22 2 0,45 1 0,0 0 0,0 0 0,-1-1 0,1 1 0,0 0 0,0 0 0,0 0 0,-1 0 0,1 0 0,0 0 0,0 0 0,0 0 0,-1 0 0,1 0 0,0 0 0,0 0 0,0 0 0,-1 0 0,1 0 0,0 0 0,0 1 0,0-1 0,-1 0 0,1 0 0,0 0 0,0 0 0,0 0 0,0 0 0,-1 0 0,1 1 0,0-1 0,0 0 0,0 0 0,0 0 0,0 0 0,0 1 0,-1-1 0,1 0 0,0 0 0,0 0 0,0 1 0,0-1 0,0 0 0,0 0 0,0 0 0,0 1 0,0-1 0,0 0 0,0 0 0,10 10 0,19 6 0,-26-15 4,0 0 0,1-1 0,-1 0 0,0 1 0,0-1 0,0 0 0,1-1 0,-1 1 0,0 0 0,0-1 0,0 0 0,0 0 0,0 0 0,0 0 0,0 0 0,5-4 0,2-1-120,-1-1-1,0 0 0,11-11 0,-4 3-849,-2 2-5860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0:05:10.6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24 24575,'5'0'0,"7"0"0,6 0 0,6 0 0,3 0 0,2 0 0,2 0 0,0 0 0,0 0 0,0 0 0,-5-5 0,-2-2 0,-1 0 0,-3 2-8191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0:05:15.20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1 290 24575,'0'-5'0,"0"-7"0,0-6 0,0-5 0,0-4 0,0-3 0,0 0 0,0-2 0,0 1 0,5 5 0,2 3 0,4 4 0,1 6-8191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0:06:01.57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254 598 24575,'2'-106'0,"-4"-118"0,0 213 0,0 0 0,-1 0 0,0 1 0,0-1 0,-1 1 0,0 0 0,-1 0 0,0 0 0,-1 0 0,-10-13 0,-3-1 0,-1 2 0,-37-34 0,52 52-124,-1 0 0,1 0 0,-1 1 0,0 0 0,0 0 0,0 0-1,0 1 1,-1-1 0,1 2 0,-11-3 0,-11-1-6702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0:07:26.384"/>
    </inkml:context>
    <inkml:brush xml:id="br0">
      <inkml:brushProperty name="width" value="0.025" units="cm"/>
      <inkml:brushProperty name="height" value="0.15" units="cm"/>
      <inkml:brushProperty name="ignorePressure" value="1"/>
      <inkml:brushProperty name="inkEffects" value="pencil"/>
    </inkml:brush>
  </inkml:definitions>
  <inkml:trace contextRef="#ctx0" brushRef="#br0">55 182 0,'0'7'0,"0"0"0,0 1 0,-1-1 0,1 0 0,0 0 0,0-1 0,-1 1 0,1 0 0,0 0 0,-1-1 0,1 1 0,-1-1 0,1 0 0,-1 0 0,1 0 0,-1-1 0,0 1 0,1-1 0,-1 0 0,0 0 0,0 0 0,1 0 0,-1-1 0,0 0 0,0 0 0,0-1 0,0 1 0,0-1 0,0 0 0,0-1 0,0 1 0,0-1 0,0-1 0,0 1 0,0-1 0,0 0 0,0 0 0,0-1 0,0 0 0,0 0 0,0 0 0,0-1 0,0 0 0,0 0 0,0-1 0,0 1 0,0-1 0,0-1 0,0 1 0,0-1 0,0 0 0,0-1 0,0 1 0,0-1 0,0 0 0,0 0 0,1-1 0,-1 0 0,0 0 0,0 0 0,1 0 0,-1-1 0,0 1 0,1-1 0,-1 0 0,1 0 0,-1 0 0,1-1 0,-1 1 0,1-1 0,-1 0 0,1 0 0,0 1 0,0-1 0,-1 0 0,1 0 0,0-1 0,0 1 0,0 0 0,0 0 0,0 0 0,0 0 0,0 0 0,1 0 0,-1 0 0,0 0 0,0 0 0,1 1 0,-1-1 0,1 0 0,-1 1 0,1 0 0,-1 0 0,1 0 0,-1 0 0,1 0 0,0 1 0,-1-1 0,1 1 0,0 0 0,0 0 0,-1 1 0,1 0 0,0 0 0,0 0 0,0 0 0,0 1 0,0 0 0,0 0 0,0 0 0,0 1 0,0 0 0,0 0 0,0 1 0,0-1 0,0 1 0,0 1 0,0-1 0,0 1 0,0 0 0,0 1 0,0-1 0,0 1 0,0 1 0,0-1 0,0 1 0,0 0 0,0 0 0,0 1 0,0 0 0,0 0 0,0 0 0,0 1 0,0 0 0,0 0 0,0 0 0,-1 0 0,1 1 0,0 0 0,0 0 0,-1 1 0,1-1 0,0 1 0,-1 0 0,1 0 0,-1 0 0,1 0 0,-1 0 0,1 1 0,-1 0 0,0-1 0,1 1 0,-1 0 0,0 0 0,0 0 0,1 0 0,-1 0 0,0 0 0,0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0:07:53.170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0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0:07:55.517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1 24575,'0'0'-8191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0:07:56.862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1 24575,'0'0'-8191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0:07:59.694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1 24575,'0'0'-8191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0:08:02.621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1 479 24119,'0'-478'0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0:08:12.503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0 24575,'0'0'-8191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0:08:59.422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0:09:06.094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0 24575,'0'0'-8191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0:09:22.660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 0 24575,'5'0'0,"2"0"-8191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0:09:40.530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24575,'0'0'-8191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1:12:45.93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55 24575,'25'-2'0,"0"0"0,0-2 0,0-1 0,26-9 0,-26 6 0,1 2 0,0 1 0,44-4 0,147 10-1365,-194 0-5461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1:13:30.39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69 24575,'5'0'0,"1"0"0,0-5 0,3-1 0,0-4 0,4-1 0,-1-3 0,2 1 0,-1 3-8191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1:13:34.94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1 217 24575,'0'-4'0,"5"-2"0,5 0 0,7 1 0,4 2 0,-2-4 0,-3-4 0,-5-6 0,-4-5 0,1 2 0,5 0 0,3 3 0,0 0 0,-3-2 0,-13 3 0,-20 3 0,-16 5 0,-1 3-8191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1:13:40.513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412 531 24575,'1'-59'0,"-2"-69"0,-1 121 0,1 0 0,-1 0 0,0 1 0,0-1 0,-1 1 0,0 0 0,0 0 0,-1 0 0,0 0 0,0 0 0,-5-6 0,-59-58 0,47 50 0,3 4 0,-1 0 0,-1 1 0,0 1 0,-1 0 0,0 2 0,-30-13 0,-47-27-1365,83 44-5461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1:14:14.804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0 347 24575,'0'-4'0,"0"-7"0,0-6 0,5 0 0,1-1 0,0-3 0,-2-2 0,0-2 0,2 4 0,1 0 0,4 4 0,0 0 0,-2-1 0,-3-3 0,-2-1 0,-1-3 0,-2-1 0,-1 4-8191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1:14:25.66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402 30 24575,'-5'0'0,"-5"0"0,-7 0 0,-4 0 0,-3 0 0,-3 0 0,4-5 0,1-1 0,-1 0 0,0 1 0,-1 1 0,-2 2 0,0 1 0,-1 1 0,0 0 0,0 0 0,0 0 0,5 0-8191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1:14:30.925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105 41 24575,'2'-31'0,"3"21"0,5 31 0,-8-13-42,1 0-1,-1 1 0,-1-1 1,1 1-1,-1-1 0,-1 1 1,0-1-1,0 1 0,-1 0 1,0-1-1,0 1 0,-1-1 1,0 0-1,0 1 0,-1-1 1,0 0-1,-1 0 0,0-1 1,0 1-1,0-1 0,-1 0 1,0 0-1,-1 0 0,1-1 1,-1 0-1,-1 0 0,1 0 1,-1-1-1,0 0 0,0 0 1,-14 6-1,2-1-6783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1:14:35.88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0 163 24575,'0'-4'0,"0"-7"0,0-5 0,0-6 0,0-2 0,5 1 0,1 2 0,0-2 0,-2 5-8191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1:14:39.516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0 24575,'0'0'-8191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1:14:43.868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24575,'0'0'-8191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3:55:41.747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77 24575,'0'0'0,"5"0"0,6 0 0,-3 0 0,-4-4 0,-1-7 0,2-1 0,5 2 0,2-2 0,2 0 0,0 3 0,-4 3-8191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3:55:45.080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53 24575,'5'0'0,"1"-5"0,4-1 0,1-4 0,3-1 0,3 2 0,-1 2 0,-3 3-8191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3:55:49.43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28 24575,'4'0'0,"7"0"0,1-5 0,-2-5 0,-2-2-8191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1T03:55:59.841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0 238 24575,'0'-4'0,"5"-2"0,1-5 0,0-4 0,-2-5 0,0-4 0,2 3 0,1 0 0,0 4 0,2 5 0,5 3 0,-1 1 0,-1-5 0,-4-4 0,-3-4 0,-2 2-8191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4:12:22.6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0 1 24575,'0'0'-8191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08T04:12:24.452"/>
    </inkml:context>
    <inkml:brush xml:id="br0">
      <inkml:brushProperty name="width" value="0.025" units="cm"/>
      <inkml:brushProperty name="height" value="0.025" units="cm"/>
    </inkml:brush>
  </inkml:definitions>
  <inkml:trace contextRef="#ctx0" brushRef="#br0">1 1 24575,'0'0'-8191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30T03:01:48.442"/>
    </inkml:context>
    <inkml:brush xml:id="br0">
      <inkml:brushProperty name="width" value="0.025" units="cm"/>
      <inkml:brushProperty name="height" value="0.025" units="cm"/>
      <inkml:brushProperty name="color" value="#333333"/>
    </inkml:brush>
  </inkml:definitions>
  <inkml:trace contextRef="#ctx0" brushRef="#br0">0 1 24575,'0'0'-8191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30T03:01:49.752"/>
    </inkml:context>
    <inkml:brush xml:id="br0">
      <inkml:brushProperty name="width" value="0.025" units="cm"/>
      <inkml:brushProperty name="height" value="0.025" units="cm"/>
      <inkml:brushProperty name="color" value="#333333"/>
    </inkml:brush>
  </inkml:definitions>
  <inkml:trace contextRef="#ctx0" brushRef="#br0">0 1 24575,'0'0'-8191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9-30T03:01:59.792"/>
    </inkml:context>
    <inkml:brush xml:id="br0">
      <inkml:brushProperty name="width" value="0.025" units="cm"/>
      <inkml:brushProperty name="height" value="0.025" units="cm"/>
      <inkml:brushProperty name="color" value="#333333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5B9ADB-D1F2-4A2B-A41D-CBFD13164D58}" type="datetimeFigureOut">
              <a:rPr lang="en-NZ" smtClean="0"/>
              <a:t>21/08/2026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D75389-F113-4547-AA4B-FAF7503D800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8284930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D75389-F113-4547-AA4B-FAF7503D8004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551223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D75389-F113-4547-AA4B-FAF7503D8004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723467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8239F8-9DFE-466A-A642-EA4B0CCB5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EEA5C7-5A48-ED1F-EF58-00A8C3BE14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376280-F9FD-50E9-8CE9-74EECCDE41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B3DDA5-29D9-9554-02FB-00BD3A37BA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D75389-F113-4547-AA4B-FAF7503D8004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03975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F03BA-8388-2C51-80F2-BB2929578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77D885-33A9-318A-9C5E-3627C9BAC4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12C105-7DC3-6DD8-A39B-2C8E033F7E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C5DAD-A93D-D541-0273-EB63AED52D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D75389-F113-4547-AA4B-FAF7503D8004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14901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D75389-F113-4547-AA4B-FAF7503D8004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256235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295A6-316E-AE0B-212E-F3786DAD57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F059B70-FF61-0181-3257-88324C9DB6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84D83-06FA-0C8C-ED1B-BC187C9F0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6A29D-8B08-4212-AE7A-B754609BBB0C}" type="datetime1">
              <a:rPr lang="en-NZ" smtClean="0"/>
              <a:t>21/08/2026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56F033-E080-5C79-13B9-474A7E630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B8337C-6B58-A510-DEB4-7C9ED8713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4535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0CFB1-EB0E-CC06-0961-4B4E3F9E0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933CC-A596-F98C-752F-DF38C8B06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42A683-5EB7-E1A2-6968-9F7ECA9B0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944C6-D656-4938-B1D5-803008A32D46}" type="datetime1">
              <a:rPr lang="en-NZ" smtClean="0"/>
              <a:t>21/08/2026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5F7E4-6E8B-6655-AE55-1CF1EB245B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BC4A3D-5FC3-C216-D327-01E85C79B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68958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4748A-2748-EA58-0F2E-05DAFDE47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72B844-51C4-0505-0696-DFED1CF77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AEAEC0-58BA-76F3-5411-71CAE27E1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7032F-67EE-461D-8EB1-03703E39F006}" type="datetime1">
              <a:rPr lang="en-NZ" smtClean="0"/>
              <a:t>21/08/2026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7D2E03-484A-60C8-A3DB-796EB09F4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99CC3-8506-2BD6-50E7-80FB028A9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31416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E1627-BC5D-331A-247B-DFCBB903C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BDCCB-3D01-8131-2599-DE345CF077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EC41B0-DC06-BA34-CA8B-4D6B6D114AF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04443-B3E8-8A43-6B53-173CA1CE8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D7CD18-9A5E-4A65-B3C9-AE2FB332F6DB}" type="datetime1">
              <a:rPr lang="en-NZ" smtClean="0"/>
              <a:t>21/08/2026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74193D-9954-1F7F-D992-3B869638D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834B42-2BB3-1741-4D61-B69B32C22C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921930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B80ED-3E51-655C-1285-77D17250D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7ADCBA-7CC3-DAED-DC2C-433D17526C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BA35A2-D3A0-39BA-6950-1F8890FCB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9C56A8-F33E-C17F-C9B4-4FD46C26D0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9255180-EDA8-C7B8-1BFF-553FF674C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03E767-4A55-CDD1-EE20-E9CCBB5CE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775D-A87E-4856-AC7B-B3CA89B23565}" type="datetime1">
              <a:rPr lang="en-NZ" smtClean="0"/>
              <a:t>21/08/2026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362DA4-A25E-CB56-578F-5B49600F6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6280A5-D212-20E3-4BB0-C0F6F75A5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40577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A8347-AE20-E0A6-B24D-92402319F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2DCA12-2A2D-D67B-B235-F3A10A75C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F6D7-4BE5-4E87-B9FA-2D381ADF4205}" type="datetime1">
              <a:rPr lang="en-NZ" smtClean="0"/>
              <a:t>21/08/2026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6DC26A-CE61-652C-D3F2-47CBF1841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7EFFB6-1E3A-251B-041C-76107DF33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9769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ABA1BB-831D-51A7-0AD8-7A242D0D0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B57C37-BE12-4247-B16C-4A532B01CB89}" type="datetime1">
              <a:rPr lang="en-NZ" smtClean="0"/>
              <a:t>21/08/2026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FC405B-0432-ED75-1869-D39CDF83A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46F23A-1D83-209E-A2E8-86373A1E0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742417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8011B-394D-E8AE-23FF-C8C3FB9B34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9DC3BE-4058-4F82-D887-EAE42275F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E140E8-531E-66B9-A707-98C64DF1D4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860EAB-7E48-9C7E-2809-005657158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38E79-CD48-4189-903B-7EEAB9B1D684}" type="datetime1">
              <a:rPr lang="en-NZ" smtClean="0"/>
              <a:t>21/08/2026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71079F-6215-1DA2-1241-0CBA67DF9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7628D-83C3-89E4-EB49-44403BD1F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96559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CCFC92-748C-3A08-06B1-3A0F7743F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FF856F-E6EA-4335-BBB7-6A1A09A865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95DCC-69E5-EF14-0A93-E87577DF2A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175E10-6698-1F9B-71D4-1BF994A1F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BF092-A953-4048-8977-C529ADF01DC0}" type="datetime1">
              <a:rPr lang="en-NZ" smtClean="0"/>
              <a:t>21/08/2026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66EBB8-B548-54AC-087D-FAD4E31B7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47BAEC-C49C-4992-41E8-DD77FB648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61425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2E4AA-400D-2EFD-3C0C-7BCC5CAC6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02477A6-C6EF-79B4-0FAD-A1120AEBC6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8B0EAA-71CF-E82C-DD9B-8913C9CAE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C5356-AD88-440A-8FB0-12B0117526EB}" type="datetime1">
              <a:rPr lang="en-NZ" smtClean="0"/>
              <a:t>21/08/2026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E73099-B5CA-982B-76F6-C1E13E00B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30DCA2-797D-FE7E-9B4F-C100893AE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706387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4A4156-E689-BD59-92C7-8CB6D4423A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3640B2-C920-BFFA-91BA-7846480555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C1B1F-BD12-4D36-E9ED-C2F417D96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2DC-C16E-4966-B8B3-57B7D826A749}" type="datetime1">
              <a:rPr lang="en-NZ" smtClean="0"/>
              <a:t>21/08/2026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8679C-DA30-6344-A58D-A47890E0C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E5DB9-7602-80D8-AD56-FE2140B39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138726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A81FDA7-0802-91EC-8700-A791D560A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C33EE5-5153-83A2-F4E4-9746319887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74A081-FA2D-70A4-EC11-92DDE0D88A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DE156FBB-4317-4D3B-BE23-61E011AADA8E}" type="datetime1">
              <a:rPr lang="en-NZ" smtClean="0"/>
              <a:t>21/08/2026</a:t>
            </a:fld>
            <a:endParaRPr lang="en-NZ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59873B-A447-A1E0-8694-EB1FA665E4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4CD79F-DE44-2C25-2556-26693AE0CB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Calibri" panose="020F0502020204030204" pitchFamily="34" charset="0"/>
              </a:defRPr>
            </a:lvl1pPr>
          </a:lstStyle>
          <a:p>
            <a:fld id="{A0479906-32FB-4A75-9867-F7964A9CCA98}" type="slidenum">
              <a:rPr lang="en-NZ" smtClean="0"/>
              <a:pPr/>
              <a:t>‹#›</a:t>
            </a:fld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91508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1.png"/><Relationship Id="rId21" Type="http://schemas.openxmlformats.org/officeDocument/2006/relationships/customXml" Target="../ink/ink8.xml"/><Relationship Id="rId42" Type="http://schemas.openxmlformats.org/officeDocument/2006/relationships/customXml" Target="../ink/ink20.xml"/><Relationship Id="rId47" Type="http://schemas.openxmlformats.org/officeDocument/2006/relationships/customXml" Target="../ink/ink24.xml"/><Relationship Id="rId63" Type="http://schemas.openxmlformats.org/officeDocument/2006/relationships/image" Target="../media/image36.png"/><Relationship Id="rId68" Type="http://schemas.openxmlformats.org/officeDocument/2006/relationships/customXml" Target="../ink/ink34.xml"/><Relationship Id="rId16" Type="http://schemas.openxmlformats.org/officeDocument/2006/relationships/image" Target="../media/image16.png"/><Relationship Id="rId11" Type="http://schemas.openxmlformats.org/officeDocument/2006/relationships/customXml" Target="../ink/ink3.xml"/><Relationship Id="rId24" Type="http://schemas.openxmlformats.org/officeDocument/2006/relationships/image" Target="../media/image20.png"/><Relationship Id="rId32" Type="http://schemas.openxmlformats.org/officeDocument/2006/relationships/image" Target="../media/image24.png"/><Relationship Id="rId37" Type="http://schemas.openxmlformats.org/officeDocument/2006/relationships/customXml" Target="../ink/ink16.xml"/><Relationship Id="rId40" Type="http://schemas.openxmlformats.org/officeDocument/2006/relationships/customXml" Target="../ink/ink18.xml"/><Relationship Id="rId45" Type="http://schemas.openxmlformats.org/officeDocument/2006/relationships/customXml" Target="../ink/ink22.xml"/><Relationship Id="rId53" Type="http://schemas.openxmlformats.org/officeDocument/2006/relationships/image" Target="../media/image31.png"/><Relationship Id="rId58" Type="http://schemas.openxmlformats.org/officeDocument/2006/relationships/customXml" Target="../ink/ink29.xml"/><Relationship Id="rId66" Type="http://schemas.openxmlformats.org/officeDocument/2006/relationships/customXml" Target="../ink/ink33.xml"/><Relationship Id="rId74" Type="http://schemas.openxmlformats.org/officeDocument/2006/relationships/customXml" Target="../ink/ink38.xml"/><Relationship Id="rId5" Type="http://schemas.microsoft.com/office/2007/relationships/hdphoto" Target="../media/hdphoto2.wdp"/><Relationship Id="rId61" Type="http://schemas.openxmlformats.org/officeDocument/2006/relationships/image" Target="../media/image35.png"/><Relationship Id="rId19" Type="http://schemas.openxmlformats.org/officeDocument/2006/relationships/customXml" Target="../ink/ink7.xml"/><Relationship Id="rId14" Type="http://schemas.openxmlformats.org/officeDocument/2006/relationships/image" Target="../media/image15.png"/><Relationship Id="rId22" Type="http://schemas.openxmlformats.org/officeDocument/2006/relationships/image" Target="../media/image19.png"/><Relationship Id="rId27" Type="http://schemas.openxmlformats.org/officeDocument/2006/relationships/customXml" Target="../ink/ink11.xml"/><Relationship Id="rId30" Type="http://schemas.openxmlformats.org/officeDocument/2006/relationships/image" Target="../media/image23.png"/><Relationship Id="rId35" Type="http://schemas.openxmlformats.org/officeDocument/2006/relationships/customXml" Target="../ink/ink15.xml"/><Relationship Id="rId43" Type="http://schemas.openxmlformats.org/officeDocument/2006/relationships/image" Target="../media/image28.png"/><Relationship Id="rId48" Type="http://schemas.openxmlformats.org/officeDocument/2006/relationships/image" Target="../media/image29.png"/><Relationship Id="rId56" Type="http://schemas.openxmlformats.org/officeDocument/2006/relationships/customXml" Target="../ink/ink28.xml"/><Relationship Id="rId64" Type="http://schemas.openxmlformats.org/officeDocument/2006/relationships/customXml" Target="../ink/ink32.xml"/><Relationship Id="rId69" Type="http://schemas.openxmlformats.org/officeDocument/2006/relationships/customXml" Target="../ink/ink35.xml"/><Relationship Id="rId77" Type="http://schemas.openxmlformats.org/officeDocument/2006/relationships/image" Target="../media/image42.png"/><Relationship Id="rId8" Type="http://schemas.openxmlformats.org/officeDocument/2006/relationships/image" Target="../media/image1210.png"/><Relationship Id="rId51" Type="http://schemas.microsoft.com/office/2007/relationships/hdphoto" Target="../media/hdphoto3.wdp"/><Relationship Id="rId72" Type="http://schemas.openxmlformats.org/officeDocument/2006/relationships/customXml" Target="../ink/ink37.xml"/><Relationship Id="rId3" Type="http://schemas.openxmlformats.org/officeDocument/2006/relationships/image" Target="../media/image8.jpeg"/><Relationship Id="rId12" Type="http://schemas.openxmlformats.org/officeDocument/2006/relationships/image" Target="../media/image14.png"/><Relationship Id="rId17" Type="http://schemas.openxmlformats.org/officeDocument/2006/relationships/customXml" Target="../ink/ink6.xml"/><Relationship Id="rId25" Type="http://schemas.openxmlformats.org/officeDocument/2006/relationships/customXml" Target="../ink/ink10.xml"/><Relationship Id="rId33" Type="http://schemas.openxmlformats.org/officeDocument/2006/relationships/customXml" Target="../ink/ink14.xml"/><Relationship Id="rId38" Type="http://schemas.openxmlformats.org/officeDocument/2006/relationships/image" Target="../media/image27.png"/><Relationship Id="rId46" Type="http://schemas.openxmlformats.org/officeDocument/2006/relationships/customXml" Target="../ink/ink23.xml"/><Relationship Id="rId59" Type="http://schemas.openxmlformats.org/officeDocument/2006/relationships/image" Target="../media/image34.png"/><Relationship Id="rId67" Type="http://schemas.openxmlformats.org/officeDocument/2006/relationships/image" Target="../media/image38.png"/><Relationship Id="rId20" Type="http://schemas.openxmlformats.org/officeDocument/2006/relationships/image" Target="../media/image18.png"/><Relationship Id="rId41" Type="http://schemas.openxmlformats.org/officeDocument/2006/relationships/customXml" Target="../ink/ink19.xml"/><Relationship Id="rId54" Type="http://schemas.openxmlformats.org/officeDocument/2006/relationships/customXml" Target="../ink/ink27.xml"/><Relationship Id="rId62" Type="http://schemas.openxmlformats.org/officeDocument/2006/relationships/customXml" Target="../ink/ink31.xml"/><Relationship Id="rId70" Type="http://schemas.openxmlformats.org/officeDocument/2006/relationships/customXml" Target="../ink/ink36.xml"/><Relationship Id="rId75" Type="http://schemas.openxmlformats.org/officeDocument/2006/relationships/image" Target="../media/image4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5" Type="http://schemas.openxmlformats.org/officeDocument/2006/relationships/customXml" Target="../ink/ink5.xml"/><Relationship Id="rId23" Type="http://schemas.openxmlformats.org/officeDocument/2006/relationships/customXml" Target="../ink/ink9.xml"/><Relationship Id="rId28" Type="http://schemas.openxmlformats.org/officeDocument/2006/relationships/image" Target="../media/image22.png"/><Relationship Id="rId36" Type="http://schemas.openxmlformats.org/officeDocument/2006/relationships/image" Target="../media/image26.png"/><Relationship Id="rId49" Type="http://schemas.openxmlformats.org/officeDocument/2006/relationships/customXml" Target="../ink/ink25.xml"/><Relationship Id="rId57" Type="http://schemas.openxmlformats.org/officeDocument/2006/relationships/image" Target="../media/image33.png"/><Relationship Id="rId10" Type="http://schemas.openxmlformats.org/officeDocument/2006/relationships/image" Target="../media/image13.png"/><Relationship Id="rId31" Type="http://schemas.openxmlformats.org/officeDocument/2006/relationships/customXml" Target="../ink/ink13.xml"/><Relationship Id="rId44" Type="http://schemas.openxmlformats.org/officeDocument/2006/relationships/customXml" Target="../ink/ink21.xml"/><Relationship Id="rId52" Type="http://schemas.openxmlformats.org/officeDocument/2006/relationships/customXml" Target="../ink/ink26.xml"/><Relationship Id="rId60" Type="http://schemas.openxmlformats.org/officeDocument/2006/relationships/customXml" Target="../ink/ink30.xml"/><Relationship Id="rId65" Type="http://schemas.openxmlformats.org/officeDocument/2006/relationships/image" Target="../media/image37.png"/><Relationship Id="rId73" Type="http://schemas.openxmlformats.org/officeDocument/2006/relationships/image" Target="../media/image40.png"/><Relationship Id="rId4" Type="http://schemas.openxmlformats.org/officeDocument/2006/relationships/image" Target="../media/image9.png"/><Relationship Id="rId9" Type="http://schemas.openxmlformats.org/officeDocument/2006/relationships/customXml" Target="../ink/ink2.xml"/><Relationship Id="rId13" Type="http://schemas.openxmlformats.org/officeDocument/2006/relationships/customXml" Target="../ink/ink4.xml"/><Relationship Id="rId18" Type="http://schemas.openxmlformats.org/officeDocument/2006/relationships/image" Target="../media/image17.png"/><Relationship Id="rId39" Type="http://schemas.openxmlformats.org/officeDocument/2006/relationships/customXml" Target="../ink/ink17.xml"/><Relationship Id="rId34" Type="http://schemas.openxmlformats.org/officeDocument/2006/relationships/image" Target="../media/image25.png"/><Relationship Id="rId50" Type="http://schemas.openxmlformats.org/officeDocument/2006/relationships/image" Target="../media/image11.png"/><Relationship Id="rId55" Type="http://schemas.openxmlformats.org/officeDocument/2006/relationships/image" Target="../media/image32.png"/><Relationship Id="rId76" Type="http://schemas.openxmlformats.org/officeDocument/2006/relationships/customXml" Target="../ink/ink39.xml"/><Relationship Id="rId7" Type="http://schemas.openxmlformats.org/officeDocument/2006/relationships/customXml" Target="../ink/ink1.xml"/><Relationship Id="rId71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29" Type="http://schemas.openxmlformats.org/officeDocument/2006/relationships/customXml" Target="../ink/ink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41.xml"/><Relationship Id="rId5" Type="http://schemas.openxmlformats.org/officeDocument/2006/relationships/image" Target="../media/image190.png"/><Relationship Id="rId4" Type="http://schemas.openxmlformats.org/officeDocument/2006/relationships/customXml" Target="../ink/ink40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4.xml"/><Relationship Id="rId3" Type="http://schemas.openxmlformats.org/officeDocument/2006/relationships/image" Target="../media/image43.png"/><Relationship Id="rId7" Type="http://schemas.openxmlformats.org/officeDocument/2006/relationships/customXml" Target="../ink/ink4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customXml" Target="../ink/ink42.xml"/><Relationship Id="rId4" Type="http://schemas.microsoft.com/office/2007/relationships/hdphoto" Target="../media/hdphoto5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0AE4A9-40C2-ABEB-35F4-BCC1755B5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5D320-D82B-B196-E764-C5D7EBD706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13988" y="1397138"/>
            <a:ext cx="6164023" cy="2008840"/>
          </a:xfrm>
        </p:spPr>
        <p:txBody>
          <a:bodyPr>
            <a:normAutofit fontScale="90000"/>
          </a:bodyPr>
          <a:lstStyle/>
          <a:p>
            <a:br>
              <a:rPr lang="mi-NZ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mi-NZ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mi-NZ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mi-NZ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mi-NZ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mi-NZ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mi-NZ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mi-NZ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mi-NZ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mi-NZ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mi-NZ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mi-NZ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NZ" sz="6000" dirty="0">
                <a:solidFill>
                  <a:schemeClr val="bg1"/>
                </a:solidFill>
              </a:rPr>
            </a:br>
            <a:br>
              <a:rPr lang="mi-NZ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mi-NZ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NZ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1CE0A4-7160-F421-500C-4A76B82C2F0A}"/>
              </a:ext>
            </a:extLst>
          </p:cNvPr>
          <p:cNvSpPr txBox="1"/>
          <p:nvPr/>
        </p:nvSpPr>
        <p:spPr>
          <a:xfrm>
            <a:off x="-2" y="67657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Dealing with Conflict 2026</a:t>
            </a:r>
            <a:endParaRPr lang="en-NZ" sz="36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 descr="Transform Conflict into Connection: A Guide for Women Leaders">
            <a:extLst>
              <a:ext uri="{FF2B5EF4-FFF2-40B4-BE49-F238E27FC236}">
                <a16:creationId xmlns:a16="http://schemas.microsoft.com/office/drawing/2014/main" id="{D61E6557-8F04-A4C2-7E71-49448310B5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6" t="39667" r="-83"/>
          <a:stretch/>
        </p:blipFill>
        <p:spPr bwMode="auto">
          <a:xfrm>
            <a:off x="2338739" y="1966339"/>
            <a:ext cx="7514517" cy="2714247"/>
          </a:xfrm>
          <a:prstGeom prst="rect">
            <a:avLst/>
          </a:prstGeom>
          <a:noFill/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74A758-096D-25E5-3670-1CB3757D5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5816298"/>
            <a:ext cx="12192000" cy="365125"/>
          </a:xfrm>
        </p:spPr>
        <p:txBody>
          <a:bodyPr/>
          <a:lstStyle/>
          <a:p>
            <a:pPr algn="ctr"/>
            <a:r>
              <a:rPr lang="en-NZ" sz="1600" dirty="0">
                <a:solidFill>
                  <a:schemeClr val="bg1"/>
                </a:solidFill>
              </a:rPr>
              <a:t>Dr Brett Mann, Supervisor, Communication skills educator, Conflict and complaints coach. MB. Ch.B. MGP(dist). FRNZCGP.  bmann@netaccess.co.nz</a:t>
            </a:r>
          </a:p>
        </p:txBody>
      </p:sp>
    </p:spTree>
    <p:extLst>
      <p:ext uri="{BB962C8B-B14F-4D97-AF65-F5344CB8AC3E}">
        <p14:creationId xmlns:p14="http://schemas.microsoft.com/office/powerpoint/2010/main" val="202808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BB36D7-3CC7-81DC-88C5-D0C3A35CAC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60B6E5E0-FAC7-2B6F-E8DB-DF0D505A3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4E4969C-61A6-F75A-FB4A-527B4E1E3E32}"/>
              </a:ext>
            </a:extLst>
          </p:cNvPr>
          <p:cNvSpPr txBox="1"/>
          <p:nvPr/>
        </p:nvSpPr>
        <p:spPr>
          <a:xfrm>
            <a:off x="975598" y="2784467"/>
            <a:ext cx="5324247" cy="353926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00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br>
              <a:rPr lang="en-US" sz="300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3000" i="0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3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e.g. </a:t>
            </a:r>
            <a:r>
              <a:rPr lang="en-US" sz="33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sz="33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sk God to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300" i="1" dirty="0">
              <a:solidFill>
                <a:schemeClr val="bg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0287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lead them toward the Light</a:t>
            </a:r>
          </a:p>
          <a:p>
            <a:pPr marL="10287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help them grow</a:t>
            </a:r>
          </a:p>
          <a:p>
            <a:pPr marL="10287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heal what’s broken in them</a:t>
            </a:r>
          </a:p>
          <a:p>
            <a:pPr marL="1028700"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3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bless them</a:t>
            </a:r>
          </a:p>
          <a:p>
            <a:pPr lvl="1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br>
              <a:rPr lang="en-US" sz="1900" dirty="0"/>
            </a:br>
            <a:endParaRPr lang="en-US" sz="19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900" dirty="0"/>
          </a:p>
        </p:txBody>
      </p:sp>
      <p:pic>
        <p:nvPicPr>
          <p:cNvPr id="3" name="Picture 2" descr="Reconciling Violence In The Bible: The ...">
            <a:extLst>
              <a:ext uri="{FF2B5EF4-FFF2-40B4-BE49-F238E27FC236}">
                <a16:creationId xmlns:a16="http://schemas.microsoft.com/office/drawing/2014/main" id="{A97AFEAD-430A-7CC2-BEBF-DF0161FC8C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24" r="17706" b="-1"/>
          <a:stretch/>
        </p:blipFill>
        <p:spPr bwMode="auto">
          <a:xfrm>
            <a:off x="7106669" y="3062710"/>
            <a:ext cx="3743219" cy="2982779"/>
          </a:xfrm>
          <a:custGeom>
            <a:avLst/>
            <a:gdLst/>
            <a:ahLst/>
            <a:cxnLst/>
            <a:rect l="l" t="t" r="r" b="b"/>
            <a:pathLst>
              <a:path w="5283866" h="4210442">
                <a:moveTo>
                  <a:pt x="839883" y="18"/>
                </a:moveTo>
                <a:cubicBezTo>
                  <a:pt x="851945" y="328"/>
                  <a:pt x="864423" y="4671"/>
                  <a:pt x="875727" y="6050"/>
                </a:cubicBezTo>
                <a:cubicBezTo>
                  <a:pt x="1125267" y="36932"/>
                  <a:pt x="1374804" y="70296"/>
                  <a:pt x="1624617" y="99799"/>
                </a:cubicBezTo>
                <a:cubicBezTo>
                  <a:pt x="1858164" y="127373"/>
                  <a:pt x="2093363" y="133714"/>
                  <a:pt x="2328012" y="148051"/>
                </a:cubicBezTo>
                <a:cubicBezTo>
                  <a:pt x="2612016" y="165424"/>
                  <a:pt x="2895470" y="189965"/>
                  <a:pt x="3177820" y="228566"/>
                </a:cubicBezTo>
                <a:cubicBezTo>
                  <a:pt x="3373866" y="255590"/>
                  <a:pt x="3571843" y="274338"/>
                  <a:pt x="3770646" y="252831"/>
                </a:cubicBezTo>
                <a:cubicBezTo>
                  <a:pt x="3780572" y="251727"/>
                  <a:pt x="3791878" y="248144"/>
                  <a:pt x="3800149" y="251727"/>
                </a:cubicBezTo>
                <a:cubicBezTo>
                  <a:pt x="3896658" y="291986"/>
                  <a:pt x="4001986" y="263033"/>
                  <a:pt x="4102076" y="288400"/>
                </a:cubicBezTo>
                <a:cubicBezTo>
                  <a:pt x="4076434" y="386286"/>
                  <a:pt x="3966416" y="378289"/>
                  <a:pt x="3904377" y="446120"/>
                </a:cubicBezTo>
                <a:cubicBezTo>
                  <a:pt x="4005570" y="473141"/>
                  <a:pt x="4096562" y="500439"/>
                  <a:pt x="4188933" y="520843"/>
                </a:cubicBezTo>
                <a:cubicBezTo>
                  <a:pt x="4286818" y="542350"/>
                  <a:pt x="4369813" y="600531"/>
                  <a:pt x="4465492" y="626449"/>
                </a:cubicBezTo>
                <a:cubicBezTo>
                  <a:pt x="4485897" y="631964"/>
                  <a:pt x="4510437" y="651264"/>
                  <a:pt x="4517606" y="670015"/>
                </a:cubicBezTo>
                <a:cubicBezTo>
                  <a:pt x="4540768" y="730677"/>
                  <a:pt x="5003171" y="900804"/>
                  <a:pt x="4948576" y="954847"/>
                </a:cubicBezTo>
                <a:cubicBezTo>
                  <a:pt x="4925966" y="977182"/>
                  <a:pt x="4896738" y="993174"/>
                  <a:pt x="4866132" y="1015233"/>
                </a:cubicBezTo>
                <a:cubicBezTo>
                  <a:pt x="4912180" y="1056869"/>
                  <a:pt x="4964017" y="1075067"/>
                  <a:pt x="5019164" y="1087474"/>
                </a:cubicBezTo>
                <a:cubicBezTo>
                  <a:pt x="5035708" y="1091335"/>
                  <a:pt x="5051977" y="1099055"/>
                  <a:pt x="5053630" y="1117806"/>
                </a:cubicBezTo>
                <a:cubicBezTo>
                  <a:pt x="5055284" y="1137382"/>
                  <a:pt x="5038464" y="1145101"/>
                  <a:pt x="5024404" y="1154202"/>
                </a:cubicBezTo>
                <a:cubicBezTo>
                  <a:pt x="5004826" y="1166885"/>
                  <a:pt x="4985800" y="1177916"/>
                  <a:pt x="4960984" y="1179569"/>
                </a:cubicBezTo>
                <a:cubicBezTo>
                  <a:pt x="4920176" y="1182051"/>
                  <a:pt x="4900600" y="1217344"/>
                  <a:pt x="4876887" y="1243814"/>
                </a:cubicBezTo>
                <a:cubicBezTo>
                  <a:pt x="4863652" y="1258705"/>
                  <a:pt x="4857034" y="1288759"/>
                  <a:pt x="4880195" y="1293998"/>
                </a:cubicBezTo>
                <a:cubicBezTo>
                  <a:pt x="4935892" y="1306682"/>
                  <a:pt x="4931480" y="1343355"/>
                  <a:pt x="4930104" y="1384991"/>
                </a:cubicBezTo>
                <a:cubicBezTo>
                  <a:pt x="4928173" y="1436553"/>
                  <a:pt x="4895360" y="1460265"/>
                  <a:pt x="4855103" y="1480119"/>
                </a:cubicBezTo>
                <a:cubicBezTo>
                  <a:pt x="4841316" y="1487011"/>
                  <a:pt x="4821740" y="1486735"/>
                  <a:pt x="4816500" y="1508242"/>
                </a:cubicBezTo>
                <a:cubicBezTo>
                  <a:pt x="4839110" y="1528648"/>
                  <a:pt x="4866684" y="1512103"/>
                  <a:pt x="4890949" y="1517893"/>
                </a:cubicBezTo>
                <a:cubicBezTo>
                  <a:pt x="4911077" y="1522581"/>
                  <a:pt x="4944441" y="1520100"/>
                  <a:pt x="4916868" y="1557599"/>
                </a:cubicBezTo>
                <a:cubicBezTo>
                  <a:pt x="4908870" y="1568352"/>
                  <a:pt x="4918245" y="1576625"/>
                  <a:pt x="4928448" y="1577453"/>
                </a:cubicBezTo>
                <a:cubicBezTo>
                  <a:pt x="5010066" y="1586000"/>
                  <a:pt x="4972566" y="1661827"/>
                  <a:pt x="4998760" y="1701809"/>
                </a:cubicBezTo>
                <a:cubicBezTo>
                  <a:pt x="5005928" y="1712836"/>
                  <a:pt x="4998208" y="1731862"/>
                  <a:pt x="4986903" y="1736550"/>
                </a:cubicBezTo>
                <a:cubicBezTo>
                  <a:pt x="4914660" y="1767432"/>
                  <a:pt x="4904735" y="1841053"/>
                  <a:pt x="4869716" y="1904472"/>
                </a:cubicBezTo>
                <a:cubicBezTo>
                  <a:pt x="4907768" y="1929562"/>
                  <a:pt x="4953264" y="1935077"/>
                  <a:pt x="4994348" y="1951346"/>
                </a:cubicBezTo>
                <a:cubicBezTo>
                  <a:pt x="5037087" y="1968441"/>
                  <a:pt x="5037087" y="1981125"/>
                  <a:pt x="5001792" y="2030756"/>
                </a:cubicBezTo>
                <a:cubicBezTo>
                  <a:pt x="5093611" y="2041511"/>
                  <a:pt x="5093611" y="2041511"/>
                  <a:pt x="5065212" y="2119543"/>
                </a:cubicBezTo>
                <a:cubicBezTo>
                  <a:pt x="5142142" y="2126712"/>
                  <a:pt x="5192876" y="2163660"/>
                  <a:pt x="5204732" y="2244450"/>
                </a:cubicBezTo>
                <a:cubicBezTo>
                  <a:pt x="5210523" y="2283604"/>
                  <a:pt x="5245265" y="2302077"/>
                  <a:pt x="5283866" y="2328272"/>
                </a:cubicBezTo>
                <a:cubicBezTo>
                  <a:pt x="5235890" y="2353641"/>
                  <a:pt x="5203354" y="2406580"/>
                  <a:pt x="5147380" y="2350606"/>
                </a:cubicBezTo>
                <a:cubicBezTo>
                  <a:pt x="5126976" y="2330203"/>
                  <a:pt x="5128904" y="2356121"/>
                  <a:pt x="5126148" y="2363566"/>
                </a:cubicBezTo>
                <a:cubicBezTo>
                  <a:pt x="5119532" y="2381764"/>
                  <a:pt x="5133316" y="2393897"/>
                  <a:pt x="5142417" y="2407682"/>
                </a:cubicBezTo>
                <a:cubicBezTo>
                  <a:pt x="5151240" y="2421470"/>
                  <a:pt x="5161718" y="2436083"/>
                  <a:pt x="5164200" y="2451526"/>
                </a:cubicBezTo>
                <a:cubicBezTo>
                  <a:pt x="5165852" y="2462279"/>
                  <a:pt x="5157858" y="2477994"/>
                  <a:pt x="5149034" y="2485992"/>
                </a:cubicBezTo>
                <a:cubicBezTo>
                  <a:pt x="5102710" y="2528178"/>
                  <a:pt x="5130284" y="2623031"/>
                  <a:pt x="5042601" y="2635164"/>
                </a:cubicBezTo>
                <a:cubicBezTo>
                  <a:pt x="5003171" y="2640677"/>
                  <a:pt x="4984146" y="2675420"/>
                  <a:pt x="4955194" y="2694445"/>
                </a:cubicBezTo>
                <a:cubicBezTo>
                  <a:pt x="4854552" y="2760897"/>
                  <a:pt x="4787272" y="2846375"/>
                  <a:pt x="4756116" y="2963836"/>
                </a:cubicBezTo>
                <a:cubicBezTo>
                  <a:pt x="4747568" y="2996372"/>
                  <a:pt x="4714754" y="3022569"/>
                  <a:pt x="4693523" y="3051244"/>
                </a:cubicBezTo>
                <a:cubicBezTo>
                  <a:pt x="4703726" y="3072199"/>
                  <a:pt x="4759424" y="3026979"/>
                  <a:pt x="4739848" y="3082125"/>
                </a:cubicBezTo>
                <a:cubicBezTo>
                  <a:pt x="4724958" y="3123486"/>
                  <a:pt x="4686906" y="3149129"/>
                  <a:pt x="4651060" y="3173670"/>
                </a:cubicBezTo>
                <a:cubicBezTo>
                  <a:pt x="4610252" y="3201518"/>
                  <a:pt x="4565032" y="3223852"/>
                  <a:pt x="4546556" y="3275413"/>
                </a:cubicBezTo>
                <a:cubicBezTo>
                  <a:pt x="4542697" y="3286444"/>
                  <a:pt x="4530288" y="3298024"/>
                  <a:pt x="4519261" y="3302437"/>
                </a:cubicBezTo>
                <a:cubicBezTo>
                  <a:pt x="3944081" y="4209875"/>
                  <a:pt x="2528194" y="4215939"/>
                  <a:pt x="2364961" y="4209597"/>
                </a:cubicBezTo>
                <a:cubicBezTo>
                  <a:pt x="2167260" y="4201602"/>
                  <a:pt x="1980313" y="4145627"/>
                  <a:pt x="1796951" y="4075867"/>
                </a:cubicBezTo>
                <a:cubicBezTo>
                  <a:pt x="1719469" y="4046365"/>
                  <a:pt x="1647505" y="4004453"/>
                  <a:pt x="1572227" y="3971917"/>
                </a:cubicBezTo>
                <a:cubicBezTo>
                  <a:pt x="1468277" y="3926971"/>
                  <a:pt x="1388040" y="3841219"/>
                  <a:pt x="1284364" y="3805097"/>
                </a:cubicBezTo>
                <a:cubicBezTo>
                  <a:pt x="1177655" y="3767873"/>
                  <a:pt x="1086388" y="3699767"/>
                  <a:pt x="976645" y="3670815"/>
                </a:cubicBezTo>
                <a:cubicBezTo>
                  <a:pt x="918742" y="3655375"/>
                  <a:pt x="862768" y="3627527"/>
                  <a:pt x="871866" y="3547839"/>
                </a:cubicBezTo>
                <a:cubicBezTo>
                  <a:pt x="874349" y="3525228"/>
                  <a:pt x="859184" y="3506755"/>
                  <a:pt x="835195" y="3513373"/>
                </a:cubicBezTo>
                <a:cubicBezTo>
                  <a:pt x="789424" y="3525780"/>
                  <a:pt x="768744" y="3492967"/>
                  <a:pt x="743375" y="3468427"/>
                </a:cubicBezTo>
                <a:cubicBezTo>
                  <a:pt x="698156" y="3424863"/>
                  <a:pt x="655142" y="3378540"/>
                  <a:pt x="583175" y="3371370"/>
                </a:cubicBezTo>
                <a:cubicBezTo>
                  <a:pt x="596961" y="3337178"/>
                  <a:pt x="620399" y="3342142"/>
                  <a:pt x="641906" y="3349311"/>
                </a:cubicBezTo>
                <a:cubicBezTo>
                  <a:pt x="698432" y="3368062"/>
                  <a:pt x="754405" y="3389293"/>
                  <a:pt x="810930" y="3408042"/>
                </a:cubicBezTo>
                <a:cubicBezTo>
                  <a:pt x="847878" y="3420175"/>
                  <a:pt x="884551" y="3437271"/>
                  <a:pt x="933908" y="3423758"/>
                </a:cubicBezTo>
                <a:cubicBezTo>
                  <a:pt x="891445" y="3354826"/>
                  <a:pt x="819202" y="3342418"/>
                  <a:pt x="760747" y="3321187"/>
                </a:cubicBezTo>
                <a:cubicBezTo>
                  <a:pt x="687678" y="3294441"/>
                  <a:pt x="644664" y="3243980"/>
                  <a:pt x="593101" y="3187731"/>
                </a:cubicBezTo>
                <a:cubicBezTo>
                  <a:pt x="646869" y="3174220"/>
                  <a:pt x="680233" y="3215581"/>
                  <a:pt x="722419" y="3213374"/>
                </a:cubicBezTo>
                <a:cubicBezTo>
                  <a:pt x="724627" y="3206207"/>
                  <a:pt x="728486" y="3195729"/>
                  <a:pt x="727934" y="3195451"/>
                </a:cubicBezTo>
                <a:cubicBezTo>
                  <a:pt x="659002" y="3164570"/>
                  <a:pt x="626741" y="3106666"/>
                  <a:pt x="615987" y="3036630"/>
                </a:cubicBezTo>
                <a:cubicBezTo>
                  <a:pt x="610473" y="3000510"/>
                  <a:pt x="585381" y="2989205"/>
                  <a:pt x="560564" y="2972660"/>
                </a:cubicBezTo>
                <a:cubicBezTo>
                  <a:pt x="473984" y="2913930"/>
                  <a:pt x="382441" y="2860713"/>
                  <a:pt x="311302" y="2779924"/>
                </a:cubicBezTo>
                <a:cubicBezTo>
                  <a:pt x="393471" y="2790677"/>
                  <a:pt x="459371" y="2843341"/>
                  <a:pt x="547882" y="2865952"/>
                </a:cubicBezTo>
                <a:cubicBezTo>
                  <a:pt x="477570" y="2777166"/>
                  <a:pt x="386577" y="2732222"/>
                  <a:pt x="303582" y="2678453"/>
                </a:cubicBezTo>
                <a:cubicBezTo>
                  <a:pt x="265806" y="2653913"/>
                  <a:pt x="230790" y="2622479"/>
                  <a:pt x="185016" y="2609244"/>
                </a:cubicBezTo>
                <a:cubicBezTo>
                  <a:pt x="168748" y="2604556"/>
                  <a:pt x="142002" y="2594630"/>
                  <a:pt x="154963" y="2568435"/>
                </a:cubicBezTo>
                <a:cubicBezTo>
                  <a:pt x="165990" y="2546654"/>
                  <a:pt x="187773" y="2553269"/>
                  <a:pt x="207627" y="2559612"/>
                </a:cubicBezTo>
                <a:cubicBezTo>
                  <a:pt x="255328" y="2575330"/>
                  <a:pt x="304685" y="2575604"/>
                  <a:pt x="369207" y="2575330"/>
                </a:cubicBezTo>
                <a:cubicBezTo>
                  <a:pt x="315163" y="2503363"/>
                  <a:pt x="216174" y="2524871"/>
                  <a:pt x="169852" y="2449319"/>
                </a:cubicBezTo>
                <a:cubicBezTo>
                  <a:pt x="227755" y="2436083"/>
                  <a:pt x="272424" y="2463381"/>
                  <a:pt x="319299" y="2468619"/>
                </a:cubicBezTo>
                <a:cubicBezTo>
                  <a:pt x="361761" y="2473307"/>
                  <a:pt x="372239" y="2460624"/>
                  <a:pt x="362313" y="2418988"/>
                </a:cubicBezTo>
                <a:cubicBezTo>
                  <a:pt x="346873" y="2354190"/>
                  <a:pt x="370034" y="2321102"/>
                  <a:pt x="431798" y="2338750"/>
                </a:cubicBezTo>
                <a:cubicBezTo>
                  <a:pt x="489149" y="2355293"/>
                  <a:pt x="495215" y="2331030"/>
                  <a:pt x="479775" y="2294082"/>
                </a:cubicBezTo>
                <a:cubicBezTo>
                  <a:pt x="457716" y="2240315"/>
                  <a:pt x="482807" y="2198678"/>
                  <a:pt x="499903" y="2153458"/>
                </a:cubicBezTo>
                <a:cubicBezTo>
                  <a:pt x="526099" y="2084525"/>
                  <a:pt x="515069" y="2050885"/>
                  <a:pt x="458544" y="1999599"/>
                </a:cubicBezTo>
                <a:cubicBezTo>
                  <a:pt x="426835" y="1970921"/>
                  <a:pt x="392645" y="1946658"/>
                  <a:pt x="346596" y="1921843"/>
                </a:cubicBezTo>
                <a:cubicBezTo>
                  <a:pt x="452753" y="1908331"/>
                  <a:pt x="341358" y="1862836"/>
                  <a:pt x="378857" y="1834435"/>
                </a:cubicBezTo>
                <a:cubicBezTo>
                  <a:pt x="453856" y="1822854"/>
                  <a:pt x="515069" y="1913294"/>
                  <a:pt x="617091" y="1887376"/>
                </a:cubicBezTo>
                <a:cubicBezTo>
                  <a:pt x="491080" y="1809066"/>
                  <a:pt x="351835" y="1783423"/>
                  <a:pt x="260568" y="1679198"/>
                </a:cubicBezTo>
                <a:cubicBezTo>
                  <a:pt x="281523" y="1655484"/>
                  <a:pt x="302479" y="1677543"/>
                  <a:pt x="320402" y="1668720"/>
                </a:cubicBezTo>
                <a:cubicBezTo>
                  <a:pt x="319850" y="1663205"/>
                  <a:pt x="321230" y="1654932"/>
                  <a:pt x="317920" y="1652452"/>
                </a:cubicBezTo>
                <a:cubicBezTo>
                  <a:pt x="249815" y="1595650"/>
                  <a:pt x="248711" y="1594273"/>
                  <a:pt x="321779" y="1552359"/>
                </a:cubicBezTo>
                <a:cubicBezTo>
                  <a:pt x="347424" y="1537746"/>
                  <a:pt x="345218" y="1524786"/>
                  <a:pt x="331707" y="1506313"/>
                </a:cubicBezTo>
                <a:cubicBezTo>
                  <a:pt x="322055" y="1493353"/>
                  <a:pt x="310475" y="1481772"/>
                  <a:pt x="315990" y="1453371"/>
                </a:cubicBezTo>
                <a:cubicBezTo>
                  <a:pt x="355971" y="1489769"/>
                  <a:pt x="549259" y="1477912"/>
                  <a:pt x="583450" y="1474052"/>
                </a:cubicBezTo>
                <a:cubicBezTo>
                  <a:pt x="621777" y="1469917"/>
                  <a:pt x="659553" y="1452269"/>
                  <a:pt x="699809" y="1461919"/>
                </a:cubicBezTo>
                <a:cubicBezTo>
                  <a:pt x="732070" y="1469641"/>
                  <a:pt x="881516" y="1544364"/>
                  <a:pt x="902750" y="1458612"/>
                </a:cubicBezTo>
                <a:cubicBezTo>
                  <a:pt x="903853" y="1454475"/>
                  <a:pt x="964237" y="1464127"/>
                  <a:pt x="996774" y="1468814"/>
                </a:cubicBezTo>
                <a:cubicBezTo>
                  <a:pt x="1025451" y="1472674"/>
                  <a:pt x="1057712" y="1489769"/>
                  <a:pt x="1077012" y="1455578"/>
                </a:cubicBezTo>
                <a:cubicBezTo>
                  <a:pt x="1088317" y="1435450"/>
                  <a:pt x="1041719" y="1396571"/>
                  <a:pt x="1000083" y="1393262"/>
                </a:cubicBezTo>
                <a:cubicBezTo>
                  <a:pt x="963961" y="1390229"/>
                  <a:pt x="926186" y="1385817"/>
                  <a:pt x="891720" y="1394089"/>
                </a:cubicBezTo>
                <a:cubicBezTo>
                  <a:pt x="849258" y="1404017"/>
                  <a:pt x="826372" y="1388024"/>
                  <a:pt x="814515" y="1353557"/>
                </a:cubicBezTo>
                <a:cubicBezTo>
                  <a:pt x="801280" y="1315506"/>
                  <a:pt x="775911" y="1297858"/>
                  <a:pt x="740895" y="1280211"/>
                </a:cubicBezTo>
                <a:cubicBezTo>
                  <a:pt x="655967" y="1237474"/>
                  <a:pt x="574352" y="1188118"/>
                  <a:pt x="481154" y="1163301"/>
                </a:cubicBezTo>
                <a:cubicBezTo>
                  <a:pt x="462679" y="1158337"/>
                  <a:pt x="442276" y="1151719"/>
                  <a:pt x="433728" y="1118909"/>
                </a:cubicBezTo>
                <a:cubicBezTo>
                  <a:pt x="686023" y="1167987"/>
                  <a:pt x="915984" y="1295929"/>
                  <a:pt x="1176276" y="1288484"/>
                </a:cubicBezTo>
                <a:cubicBezTo>
                  <a:pt x="1105137" y="1247950"/>
                  <a:pt x="1022694" y="1245745"/>
                  <a:pt x="946867" y="1217344"/>
                </a:cubicBezTo>
                <a:cubicBezTo>
                  <a:pt x="1000635" y="1196113"/>
                  <a:pt x="1051094" y="1218172"/>
                  <a:pt x="1102104" y="1230304"/>
                </a:cubicBezTo>
                <a:cubicBezTo>
                  <a:pt x="1144843" y="1240230"/>
                  <a:pt x="1183446" y="1241885"/>
                  <a:pt x="1188133" y="1182603"/>
                </a:cubicBezTo>
                <a:cubicBezTo>
                  <a:pt x="1186478" y="1178742"/>
                  <a:pt x="1186754" y="1173780"/>
                  <a:pt x="1187030" y="1169092"/>
                </a:cubicBezTo>
                <a:cubicBezTo>
                  <a:pt x="1172690" y="1144552"/>
                  <a:pt x="1150358" y="1131868"/>
                  <a:pt x="1123887" y="1124698"/>
                </a:cubicBezTo>
                <a:cubicBezTo>
                  <a:pt x="1107894" y="1120286"/>
                  <a:pt x="1086663" y="1113668"/>
                  <a:pt x="1086938" y="1096023"/>
                </a:cubicBezTo>
                <a:cubicBezTo>
                  <a:pt x="1087765" y="1030674"/>
                  <a:pt x="1036756" y="1011647"/>
                  <a:pt x="985744" y="992622"/>
                </a:cubicBezTo>
                <a:cubicBezTo>
                  <a:pt x="1014145" y="960086"/>
                  <a:pt x="1036479" y="984074"/>
                  <a:pt x="1057987" y="981594"/>
                </a:cubicBezTo>
                <a:cubicBezTo>
                  <a:pt x="1072049" y="979939"/>
                  <a:pt x="1084733" y="976906"/>
                  <a:pt x="1084733" y="960086"/>
                </a:cubicBezTo>
                <a:cubicBezTo>
                  <a:pt x="1085008" y="946023"/>
                  <a:pt x="1078390" y="930030"/>
                  <a:pt x="1064605" y="929756"/>
                </a:cubicBezTo>
                <a:cubicBezTo>
                  <a:pt x="978300" y="927273"/>
                  <a:pt x="930599" y="836833"/>
                  <a:pt x="840985" y="836558"/>
                </a:cubicBezTo>
                <a:cubicBezTo>
                  <a:pt x="787493" y="836558"/>
                  <a:pt x="868834" y="785547"/>
                  <a:pt x="823615" y="764315"/>
                </a:cubicBezTo>
                <a:cubicBezTo>
                  <a:pt x="813687" y="759628"/>
                  <a:pt x="849533" y="752460"/>
                  <a:pt x="865526" y="753562"/>
                </a:cubicBezTo>
                <a:cubicBezTo>
                  <a:pt x="881242" y="754665"/>
                  <a:pt x="895304" y="768175"/>
                  <a:pt x="914331" y="758525"/>
                </a:cubicBezTo>
                <a:cubicBezTo>
                  <a:pt x="924808" y="724059"/>
                  <a:pt x="897787" y="711375"/>
                  <a:pt x="875452" y="701724"/>
                </a:cubicBezTo>
                <a:cubicBezTo>
                  <a:pt x="823889" y="679390"/>
                  <a:pt x="773706" y="652369"/>
                  <a:pt x="717181" y="644371"/>
                </a:cubicBezTo>
                <a:cubicBezTo>
                  <a:pt x="697053" y="641614"/>
                  <a:pt x="746133" y="604666"/>
                  <a:pt x="755783" y="591707"/>
                </a:cubicBezTo>
                <a:cubicBezTo>
                  <a:pt x="528304" y="455496"/>
                  <a:pt x="254778" y="462388"/>
                  <a:pt x="0" y="352370"/>
                </a:cubicBezTo>
                <a:cubicBezTo>
                  <a:pt x="56250" y="330864"/>
                  <a:pt x="97610" y="346580"/>
                  <a:pt x="135937" y="349889"/>
                </a:cubicBezTo>
                <a:cubicBezTo>
                  <a:pt x="231615" y="358160"/>
                  <a:pt x="326193" y="375256"/>
                  <a:pt x="421595" y="385458"/>
                </a:cubicBezTo>
                <a:cubicBezTo>
                  <a:pt x="468469" y="390421"/>
                  <a:pt x="512035" y="409172"/>
                  <a:pt x="564424" y="379393"/>
                </a:cubicBezTo>
                <a:cubicBezTo>
                  <a:pt x="599443" y="359540"/>
                  <a:pt x="655418" y="381046"/>
                  <a:pt x="698432" y="398694"/>
                </a:cubicBezTo>
                <a:cubicBezTo>
                  <a:pt x="734000" y="413307"/>
                  <a:pt x="767916" y="417167"/>
                  <a:pt x="815067" y="398694"/>
                </a:cubicBezTo>
                <a:cubicBezTo>
                  <a:pt x="772328" y="387389"/>
                  <a:pt x="739515" y="377463"/>
                  <a:pt x="705876" y="370568"/>
                </a:cubicBezTo>
                <a:cubicBezTo>
                  <a:pt x="679130" y="365055"/>
                  <a:pt x="742825" y="342719"/>
                  <a:pt x="775360" y="345477"/>
                </a:cubicBezTo>
                <a:cubicBezTo>
                  <a:pt x="820857" y="349337"/>
                  <a:pt x="795214" y="335000"/>
                  <a:pt x="787493" y="315146"/>
                </a:cubicBezTo>
                <a:cubicBezTo>
                  <a:pt x="779221" y="293915"/>
                  <a:pt x="803761" y="287298"/>
                  <a:pt x="819202" y="291709"/>
                </a:cubicBezTo>
                <a:cubicBezTo>
                  <a:pt x="878484" y="309081"/>
                  <a:pt x="937491" y="278474"/>
                  <a:pt x="998705" y="303291"/>
                </a:cubicBezTo>
                <a:cubicBezTo>
                  <a:pt x="983263" y="242077"/>
                  <a:pt x="949899" y="215331"/>
                  <a:pt x="880139" y="206783"/>
                </a:cubicBezTo>
                <a:cubicBezTo>
                  <a:pt x="853944" y="203475"/>
                  <a:pt x="826647" y="208438"/>
                  <a:pt x="804037" y="190790"/>
                </a:cubicBezTo>
                <a:cubicBezTo>
                  <a:pt x="791076" y="180590"/>
                  <a:pt x="776463" y="168457"/>
                  <a:pt x="786666" y="149707"/>
                </a:cubicBezTo>
                <a:cubicBezTo>
                  <a:pt x="793834" y="136471"/>
                  <a:pt x="809276" y="136471"/>
                  <a:pt x="821960" y="140884"/>
                </a:cubicBezTo>
                <a:cubicBezTo>
                  <a:pt x="878761" y="160461"/>
                  <a:pt x="938043" y="167630"/>
                  <a:pt x="997325" y="174800"/>
                </a:cubicBezTo>
                <a:cubicBezTo>
                  <a:pt x="1006426" y="175902"/>
                  <a:pt x="1016626" y="179487"/>
                  <a:pt x="1026829" y="161287"/>
                </a:cubicBezTo>
                <a:cubicBezTo>
                  <a:pt x="915984" y="131783"/>
                  <a:pt x="810655" y="89872"/>
                  <a:pt x="696777" y="73604"/>
                </a:cubicBezTo>
                <a:cubicBezTo>
                  <a:pt x="698432" y="65884"/>
                  <a:pt x="700086" y="58164"/>
                  <a:pt x="701741" y="50444"/>
                </a:cubicBezTo>
                <a:cubicBezTo>
                  <a:pt x="790801" y="61471"/>
                  <a:pt x="879864" y="72501"/>
                  <a:pt x="992362" y="86289"/>
                </a:cubicBezTo>
                <a:cubicBezTo>
                  <a:pt x="923153" y="42446"/>
                  <a:pt x="857805" y="57060"/>
                  <a:pt x="806519" y="18183"/>
                </a:cubicBezTo>
                <a:cubicBezTo>
                  <a:pt x="816170" y="3431"/>
                  <a:pt x="827820" y="-292"/>
                  <a:pt x="839883" y="1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6033DA8-2D38-A95B-2B6B-6D4652A90CD5}"/>
              </a:ext>
            </a:extLst>
          </p:cNvPr>
          <p:cNvSpPr txBox="1"/>
          <p:nvPr/>
        </p:nvSpPr>
        <p:spPr>
          <a:xfrm>
            <a:off x="3048" y="596169"/>
            <a:ext cx="12188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Spiritual discipline with conflict</a:t>
            </a:r>
            <a:b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2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280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‘</a:t>
            </a:r>
            <a:r>
              <a:rPr lang="en-US" sz="2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But I tell you, love your enemies and </a:t>
            </a:r>
            <a:r>
              <a:rPr lang="en-US" sz="2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pray</a:t>
            </a:r>
            <a:r>
              <a:rPr lang="en-US" sz="2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 those who persecute you </a:t>
            </a:r>
            <a:br>
              <a:rPr lang="en-US" sz="2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800" i="1" dirty="0">
                <a:solidFill>
                  <a:srgbClr val="FFFF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that you may be children of your Father in heaven</a:t>
            </a:r>
            <a:r>
              <a:rPr lang="en-US" sz="2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…’ - </a:t>
            </a:r>
            <a:r>
              <a:rPr lang="en-US" sz="280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Matt 5:45,46</a:t>
            </a:r>
            <a:endParaRPr lang="en-NZ" sz="2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14F558-84E0-9AD0-FCC9-472846B8B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1620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053636-9F06-AB75-68E6-B864719D84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8CDEE77-2D02-7E5B-3D18-04E707DE7D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98578" y="686723"/>
            <a:ext cx="3870036" cy="711344"/>
          </a:xfrm>
        </p:spPr>
        <p:txBody>
          <a:bodyPr>
            <a:normAutofit/>
          </a:bodyPr>
          <a:lstStyle/>
          <a:p>
            <a:r>
              <a:rPr lang="mi-NZ" sz="3600" b="1" dirty="0" err="1">
                <a:solidFill>
                  <a:schemeClr val="bg1"/>
                </a:solidFill>
              </a:rPr>
              <a:t>Conflict</a:t>
            </a:r>
            <a:r>
              <a:rPr lang="mi-NZ" sz="3600" b="1" dirty="0">
                <a:solidFill>
                  <a:schemeClr val="bg1"/>
                </a:solidFill>
              </a:rPr>
              <a:t> </a:t>
            </a:r>
            <a:r>
              <a:rPr lang="mi-NZ" sz="3600" b="1" dirty="0" err="1">
                <a:solidFill>
                  <a:schemeClr val="bg1"/>
                </a:solidFill>
              </a:rPr>
              <a:t>is</a:t>
            </a:r>
            <a:r>
              <a:rPr lang="mi-NZ" sz="3600" b="1" dirty="0">
                <a:solidFill>
                  <a:schemeClr val="bg1"/>
                </a:solidFill>
              </a:rPr>
              <a:t> </a:t>
            </a:r>
            <a:r>
              <a:rPr lang="mi-NZ" sz="3600" b="1" dirty="0" err="1">
                <a:solidFill>
                  <a:schemeClr val="bg1"/>
                </a:solidFill>
              </a:rPr>
              <a:t>Normal</a:t>
            </a:r>
            <a:endParaRPr lang="en-NZ" sz="3600" b="1" dirty="0">
              <a:solidFill>
                <a:schemeClr val="bg1"/>
              </a:solidFill>
            </a:endParaRPr>
          </a:p>
        </p:txBody>
      </p:sp>
      <p:pic>
        <p:nvPicPr>
          <p:cNvPr id="1028" name="Picture 4" descr="560+ Pulling Rope Silhouette Stock Photos, Pictures &amp; Royalty-Free Images -  iStock">
            <a:extLst>
              <a:ext uri="{FF2B5EF4-FFF2-40B4-BE49-F238E27FC236}">
                <a16:creationId xmlns:a16="http://schemas.microsoft.com/office/drawing/2014/main" id="{D8C96864-4D25-CF90-4458-5412055865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03" b="19706"/>
          <a:stretch/>
        </p:blipFill>
        <p:spPr bwMode="auto">
          <a:xfrm>
            <a:off x="3181350" y="2058838"/>
            <a:ext cx="5829300" cy="1921163"/>
          </a:xfrm>
          <a:prstGeom prst="rect">
            <a:avLst/>
          </a:prstGeom>
          <a:noFill/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C315E1C0-2017-1C9D-54AB-6841748BFC34}"/>
              </a:ext>
            </a:extLst>
          </p:cNvPr>
          <p:cNvSpPr/>
          <p:nvPr/>
        </p:nvSpPr>
        <p:spPr>
          <a:xfrm>
            <a:off x="9812855" y="3205700"/>
            <a:ext cx="1854262" cy="97403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dirty="0" err="1">
                <a:solidFill>
                  <a:schemeClr val="bg1"/>
                </a:solidFill>
              </a:rPr>
              <a:t>Personality</a:t>
            </a:r>
            <a:r>
              <a:rPr lang="mi-NZ" dirty="0">
                <a:solidFill>
                  <a:schemeClr val="bg1"/>
                </a:solidFill>
              </a:rPr>
              <a:t> </a:t>
            </a:r>
            <a:r>
              <a:rPr lang="mi-NZ" dirty="0" err="1">
                <a:solidFill>
                  <a:schemeClr val="bg1"/>
                </a:solidFill>
              </a:rPr>
              <a:t>clashes</a:t>
            </a:r>
            <a:endParaRPr lang="mi-NZ" dirty="0">
              <a:solidFill>
                <a:schemeClr val="bg1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DC1F897-16F6-B449-3D29-2F27347D9A4F}"/>
              </a:ext>
            </a:extLst>
          </p:cNvPr>
          <p:cNvSpPr/>
          <p:nvPr/>
        </p:nvSpPr>
        <p:spPr>
          <a:xfrm>
            <a:off x="904709" y="1951033"/>
            <a:ext cx="1520687" cy="97403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mi-NZ" dirty="0">
                <a:solidFill>
                  <a:schemeClr val="bg1"/>
                </a:solidFill>
              </a:rPr>
              <a:t>Vision &amp; </a:t>
            </a:r>
            <a:br>
              <a:rPr lang="mi-NZ" dirty="0">
                <a:solidFill>
                  <a:schemeClr val="bg1"/>
                </a:solidFill>
              </a:rPr>
            </a:br>
            <a:r>
              <a:rPr lang="mi-NZ" dirty="0" err="1">
                <a:solidFill>
                  <a:schemeClr val="bg1"/>
                </a:solidFill>
              </a:rPr>
              <a:t>direction</a:t>
            </a:r>
            <a:endParaRPr lang="en-NZ" dirty="0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4F16B6B9-77C1-EE62-499B-FF106CC0BE48}"/>
              </a:ext>
            </a:extLst>
          </p:cNvPr>
          <p:cNvSpPr/>
          <p:nvPr/>
        </p:nvSpPr>
        <p:spPr>
          <a:xfrm>
            <a:off x="524883" y="3266484"/>
            <a:ext cx="1836041" cy="97403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dirty="0" err="1"/>
              <a:t>Leadership</a:t>
            </a:r>
            <a:endParaRPr lang="en-NZ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CAB956D-135C-6DA7-5262-9CFD5FB3AC99}"/>
              </a:ext>
            </a:extLst>
          </p:cNvPr>
          <p:cNvSpPr/>
          <p:nvPr/>
        </p:nvSpPr>
        <p:spPr>
          <a:xfrm>
            <a:off x="5781170" y="4590199"/>
            <a:ext cx="1549002" cy="83893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mi-NZ" dirty="0" err="1">
                <a:solidFill>
                  <a:schemeClr val="bg1"/>
                </a:solidFill>
              </a:rPr>
              <a:t>Finances</a:t>
            </a:r>
            <a:endParaRPr lang="en-NZ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DF6F8C2-8476-C392-6F24-5CAE927E65A3}"/>
              </a:ext>
            </a:extLst>
          </p:cNvPr>
          <p:cNvSpPr/>
          <p:nvPr/>
        </p:nvSpPr>
        <p:spPr>
          <a:xfrm>
            <a:off x="3877795" y="4762388"/>
            <a:ext cx="1549002" cy="97403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dirty="0">
                <a:solidFill>
                  <a:schemeClr val="bg1"/>
                </a:solidFill>
              </a:rPr>
              <a:t>Power </a:t>
            </a:r>
            <a:r>
              <a:rPr lang="mi-NZ" dirty="0" err="1">
                <a:solidFill>
                  <a:schemeClr val="bg1"/>
                </a:solidFill>
              </a:rPr>
              <a:t>struggles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4D1A620-383E-B8AF-5B62-2CB173AA97FA}"/>
              </a:ext>
            </a:extLst>
          </p:cNvPr>
          <p:cNvSpPr/>
          <p:nvPr/>
        </p:nvSpPr>
        <p:spPr>
          <a:xfrm>
            <a:off x="9323002" y="1729634"/>
            <a:ext cx="2530603" cy="893083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mi-NZ" dirty="0" err="1">
                <a:solidFill>
                  <a:schemeClr val="bg1"/>
                </a:solidFill>
              </a:rPr>
              <a:t>Communication</a:t>
            </a:r>
            <a:endParaRPr lang="en-NZ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8FC7AFE-F04B-3AE3-BFE2-74C369360AB9}"/>
              </a:ext>
            </a:extLst>
          </p:cNvPr>
          <p:cNvSpPr/>
          <p:nvPr/>
        </p:nvSpPr>
        <p:spPr>
          <a:xfrm>
            <a:off x="9477289" y="4513289"/>
            <a:ext cx="1810327" cy="97403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dirty="0" err="1">
                <a:solidFill>
                  <a:schemeClr val="bg1"/>
                </a:solidFill>
              </a:rPr>
              <a:t>Resistance</a:t>
            </a:r>
            <a:br>
              <a:rPr lang="mi-NZ" dirty="0">
                <a:solidFill>
                  <a:schemeClr val="bg1"/>
                </a:solidFill>
              </a:rPr>
            </a:br>
            <a:r>
              <a:rPr lang="mi-NZ" dirty="0">
                <a:solidFill>
                  <a:schemeClr val="bg1"/>
                </a:solidFill>
              </a:rPr>
              <a:t> to </a:t>
            </a:r>
            <a:r>
              <a:rPr lang="mi-NZ" dirty="0" err="1">
                <a:solidFill>
                  <a:schemeClr val="bg1"/>
                </a:solidFill>
              </a:rPr>
              <a:t>change</a:t>
            </a:r>
            <a:endParaRPr lang="en-NZ" dirty="0">
              <a:solidFill>
                <a:schemeClr val="bg1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0E6033A-AB8D-8EE4-82AD-BA6D0BA06330}"/>
              </a:ext>
            </a:extLst>
          </p:cNvPr>
          <p:cNvSpPr/>
          <p:nvPr/>
        </p:nvSpPr>
        <p:spPr>
          <a:xfrm>
            <a:off x="1353786" y="4615731"/>
            <a:ext cx="1977887" cy="97403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mi-NZ" dirty="0">
                <a:solidFill>
                  <a:schemeClr val="bg1"/>
                </a:solidFill>
              </a:rPr>
              <a:t>Governance</a:t>
            </a:r>
            <a:endParaRPr lang="en-NZ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1B6DF200-5D0D-C9D7-CCA2-3D0FEA59B7EC}"/>
              </a:ext>
            </a:extLst>
          </p:cNvPr>
          <p:cNvCxnSpPr>
            <a:cxnSpLocks/>
          </p:cNvCxnSpPr>
          <p:nvPr/>
        </p:nvCxnSpPr>
        <p:spPr>
          <a:xfrm>
            <a:off x="2395330" y="2490134"/>
            <a:ext cx="808382" cy="3241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2D75CD6B-A595-AE30-EC0D-2723EF6BBDFC}"/>
              </a:ext>
            </a:extLst>
          </p:cNvPr>
          <p:cNvCxnSpPr>
            <a:cxnSpLocks/>
          </p:cNvCxnSpPr>
          <p:nvPr/>
        </p:nvCxnSpPr>
        <p:spPr>
          <a:xfrm flipV="1">
            <a:off x="1968854" y="3479066"/>
            <a:ext cx="1240535" cy="19917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841A893-B046-237C-E955-7E160C5857D9}"/>
              </a:ext>
            </a:extLst>
          </p:cNvPr>
          <p:cNvCxnSpPr>
            <a:cxnSpLocks/>
          </p:cNvCxnSpPr>
          <p:nvPr/>
        </p:nvCxnSpPr>
        <p:spPr>
          <a:xfrm>
            <a:off x="8822812" y="3980001"/>
            <a:ext cx="1008264" cy="7823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BEB3516F-3AE5-48E1-25B2-85728EA3425D}"/>
              </a:ext>
            </a:extLst>
          </p:cNvPr>
          <p:cNvCxnSpPr>
            <a:cxnSpLocks/>
          </p:cNvCxnSpPr>
          <p:nvPr/>
        </p:nvCxnSpPr>
        <p:spPr>
          <a:xfrm flipH="1" flipV="1">
            <a:off x="7964096" y="4014158"/>
            <a:ext cx="438224" cy="9861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439771A7-3360-318D-AB83-6D3A47BE108D}"/>
              </a:ext>
            </a:extLst>
          </p:cNvPr>
          <p:cNvCxnSpPr>
            <a:cxnSpLocks/>
          </p:cNvCxnSpPr>
          <p:nvPr/>
        </p:nvCxnSpPr>
        <p:spPr>
          <a:xfrm flipH="1" flipV="1">
            <a:off x="6456218" y="4014158"/>
            <a:ext cx="90759" cy="61196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E94AF97C-38B0-A1EF-408D-426EC9310624}"/>
              </a:ext>
            </a:extLst>
          </p:cNvPr>
          <p:cNvCxnSpPr>
            <a:cxnSpLocks/>
          </p:cNvCxnSpPr>
          <p:nvPr/>
        </p:nvCxnSpPr>
        <p:spPr>
          <a:xfrm flipV="1">
            <a:off x="2714711" y="3982766"/>
            <a:ext cx="1080350" cy="6829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67FDC66-AE9D-EFB7-1691-07A6CEDA2FBD}"/>
              </a:ext>
            </a:extLst>
          </p:cNvPr>
          <p:cNvCxnSpPr>
            <a:cxnSpLocks/>
          </p:cNvCxnSpPr>
          <p:nvPr/>
        </p:nvCxnSpPr>
        <p:spPr>
          <a:xfrm flipH="1">
            <a:off x="8988289" y="2340283"/>
            <a:ext cx="824566" cy="3633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834FB1E4-186F-7B8B-2F08-5C44E036914D}"/>
              </a:ext>
            </a:extLst>
          </p:cNvPr>
          <p:cNvSpPr/>
          <p:nvPr/>
        </p:nvSpPr>
        <p:spPr>
          <a:xfrm>
            <a:off x="7573914" y="4927130"/>
            <a:ext cx="1836041" cy="97403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mi-NZ" dirty="0" err="1"/>
              <a:t>Theology</a:t>
            </a:r>
            <a:endParaRPr lang="en-NZ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05B912-5613-3E95-94CC-4B3840EABC29}"/>
              </a:ext>
            </a:extLst>
          </p:cNvPr>
          <p:cNvCxnSpPr>
            <a:cxnSpLocks/>
          </p:cNvCxnSpPr>
          <p:nvPr/>
        </p:nvCxnSpPr>
        <p:spPr>
          <a:xfrm flipV="1">
            <a:off x="4785887" y="3980001"/>
            <a:ext cx="127561" cy="83789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0DC92F9-416A-C840-6569-3CE8D6FC98E4}"/>
              </a:ext>
            </a:extLst>
          </p:cNvPr>
          <p:cNvCxnSpPr>
            <a:cxnSpLocks/>
          </p:cNvCxnSpPr>
          <p:nvPr/>
        </p:nvCxnSpPr>
        <p:spPr>
          <a:xfrm flipH="1" flipV="1">
            <a:off x="9010650" y="3486056"/>
            <a:ext cx="990043" cy="8010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5243CB-A82D-1B57-6774-1A74FEDC5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81189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B2B9C3-90B9-950F-95AA-88E89C9CE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B9C01A5-E40C-8E9C-2996-529A8D445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4</a:t>
            </a:fld>
            <a:endParaRPr lang="en-NZ"/>
          </a:p>
        </p:txBody>
      </p:sp>
      <p:pic>
        <p:nvPicPr>
          <p:cNvPr id="1026" name="Picture 2" descr="Generated image">
            <a:extLst>
              <a:ext uri="{FF2B5EF4-FFF2-40B4-BE49-F238E27FC236}">
                <a16:creationId xmlns:a16="http://schemas.microsoft.com/office/drawing/2014/main" id="{559EB81E-BCCB-FDF0-C25B-3684DCADDA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0" b="22406"/>
          <a:stretch/>
        </p:blipFill>
        <p:spPr bwMode="auto">
          <a:xfrm>
            <a:off x="2596019" y="1261591"/>
            <a:ext cx="6999962" cy="4334818"/>
          </a:xfrm>
          <a:prstGeom prst="rect">
            <a:avLst/>
          </a:prstGeom>
          <a:solidFill>
            <a:srgbClr val="D0C06F"/>
          </a:solidFill>
          <a:ln>
            <a:solidFill>
              <a:srgbClr val="000000"/>
            </a:solidFill>
          </a:ln>
        </p:spPr>
      </p:pic>
      <p:sp>
        <p:nvSpPr>
          <p:cNvPr id="2" name="Partial Circle 1">
            <a:extLst>
              <a:ext uri="{FF2B5EF4-FFF2-40B4-BE49-F238E27FC236}">
                <a16:creationId xmlns:a16="http://schemas.microsoft.com/office/drawing/2014/main" id="{AE0E4EF6-7F8A-D7F1-F173-9F633173AA3B}"/>
              </a:ext>
            </a:extLst>
          </p:cNvPr>
          <p:cNvSpPr/>
          <p:nvPr/>
        </p:nvSpPr>
        <p:spPr>
          <a:xfrm rot="10800000">
            <a:off x="8079439" y="2867282"/>
            <a:ext cx="449881" cy="279925"/>
          </a:xfrm>
          <a:prstGeom prst="pie">
            <a:avLst>
              <a:gd name="adj1" fmla="val 21212917"/>
              <a:gd name="adj2" fmla="val 16200000"/>
            </a:avLst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  <p:sp>
        <p:nvSpPr>
          <p:cNvPr id="4" name="Partial Circle 3">
            <a:extLst>
              <a:ext uri="{FF2B5EF4-FFF2-40B4-BE49-F238E27FC236}">
                <a16:creationId xmlns:a16="http://schemas.microsoft.com/office/drawing/2014/main" id="{5A67B8CF-AC07-4885-3DF3-FBD354874F8B}"/>
              </a:ext>
            </a:extLst>
          </p:cNvPr>
          <p:cNvSpPr/>
          <p:nvPr/>
        </p:nvSpPr>
        <p:spPr>
          <a:xfrm rot="10800000">
            <a:off x="7781694" y="1739139"/>
            <a:ext cx="398834" cy="208118"/>
          </a:xfrm>
          <a:prstGeom prst="pie">
            <a:avLst>
              <a:gd name="adj1" fmla="val 21212917"/>
              <a:gd name="adj2" fmla="val 16200000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751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5CE7E2-1D20-F939-138E-1AEEB09DA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0210F82-EE5B-5F1A-FD1B-4C1E462EA3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5056891"/>
            <a:ext cx="12191999" cy="1077218"/>
          </a:xfrm>
        </p:spPr>
        <p:txBody>
          <a:bodyPr>
            <a:noAutofit/>
          </a:bodyPr>
          <a:lstStyle/>
          <a:p>
            <a:r>
              <a:rPr lang="mi-NZ" sz="2800" dirty="0" err="1">
                <a:solidFill>
                  <a:schemeClr val="bg1"/>
                </a:solidFill>
              </a:rPr>
              <a:t>includes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our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capacity</a:t>
            </a:r>
            <a:r>
              <a:rPr lang="mi-NZ" sz="2800" dirty="0">
                <a:solidFill>
                  <a:schemeClr val="bg1"/>
                </a:solidFill>
              </a:rPr>
              <a:t> to </a:t>
            </a:r>
            <a:r>
              <a:rPr lang="mi-NZ" sz="2800" dirty="0" err="1">
                <a:solidFill>
                  <a:schemeClr val="bg1"/>
                </a:solidFill>
              </a:rPr>
              <a:t>love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our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enemies</a:t>
            </a:r>
            <a:br>
              <a:rPr lang="mi-NZ" sz="2800" dirty="0">
                <a:solidFill>
                  <a:schemeClr val="bg1"/>
                </a:solidFill>
              </a:rPr>
            </a:br>
            <a:r>
              <a:rPr lang="mi-NZ" sz="2800" dirty="0" err="1">
                <a:solidFill>
                  <a:schemeClr val="bg1"/>
                </a:solidFill>
              </a:rPr>
              <a:t>deal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with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conflict</a:t>
            </a:r>
            <a:r>
              <a:rPr lang="mi-NZ" sz="2800" dirty="0">
                <a:solidFill>
                  <a:schemeClr val="bg1"/>
                </a:solidFill>
              </a:rPr>
              <a:t>, </a:t>
            </a:r>
            <a:r>
              <a:rPr lang="mi-NZ" sz="2800" dirty="0" err="1">
                <a:solidFill>
                  <a:schemeClr val="bg1"/>
                </a:solidFill>
              </a:rPr>
              <a:t>vital</a:t>
            </a:r>
            <a:r>
              <a:rPr lang="mi-NZ" sz="2800" dirty="0">
                <a:solidFill>
                  <a:schemeClr val="bg1"/>
                </a:solidFill>
              </a:rPr>
              <a:t> for </a:t>
            </a:r>
            <a:r>
              <a:rPr lang="mi-NZ" sz="2800" dirty="0" err="1">
                <a:solidFill>
                  <a:schemeClr val="bg1"/>
                </a:solidFill>
              </a:rPr>
              <a:t>healthy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relationships</a:t>
            </a:r>
            <a:r>
              <a:rPr lang="mi-NZ" sz="2800" dirty="0">
                <a:solidFill>
                  <a:schemeClr val="bg1"/>
                </a:solidFill>
              </a:rPr>
              <a:t> &amp; </a:t>
            </a:r>
            <a:r>
              <a:rPr lang="mi-NZ" sz="2800" dirty="0" err="1">
                <a:solidFill>
                  <a:schemeClr val="bg1"/>
                </a:solidFill>
              </a:rPr>
              <a:t>effective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ministries</a:t>
            </a:r>
            <a:endParaRPr lang="en-NZ" sz="2800" b="1" dirty="0">
              <a:solidFill>
                <a:schemeClr val="bg1"/>
              </a:solidFill>
            </a:endParaRPr>
          </a:p>
        </p:txBody>
      </p:sp>
      <p:pic>
        <p:nvPicPr>
          <p:cNvPr id="2052" name="Picture 4" descr="Be Like Jesus – Impact Church | Serving ...">
            <a:extLst>
              <a:ext uri="{FF2B5EF4-FFF2-40B4-BE49-F238E27FC236}">
                <a16:creationId xmlns:a16="http://schemas.microsoft.com/office/drawing/2014/main" id="{99229074-C341-E7E0-BA6E-F1AB71A2E66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016" r="7561" b="9659"/>
          <a:stretch/>
        </p:blipFill>
        <p:spPr bwMode="auto">
          <a:xfrm>
            <a:off x="4022865" y="2237571"/>
            <a:ext cx="3929214" cy="2382857"/>
          </a:xfrm>
          <a:prstGeom prst="rect">
            <a:avLst/>
          </a:prstGeom>
          <a:noFill/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ubtitle 1">
            <a:extLst>
              <a:ext uri="{FF2B5EF4-FFF2-40B4-BE49-F238E27FC236}">
                <a16:creationId xmlns:a16="http://schemas.microsoft.com/office/drawing/2014/main" id="{A81D3D7C-38A9-06F7-F842-BEF59A91BEBA}"/>
              </a:ext>
            </a:extLst>
          </p:cNvPr>
          <p:cNvSpPr txBox="1">
            <a:spLocks/>
          </p:cNvSpPr>
          <p:nvPr/>
        </p:nvSpPr>
        <p:spPr>
          <a:xfrm>
            <a:off x="2419926" y="641928"/>
            <a:ext cx="7135092" cy="8364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mi-NZ" sz="4000" b="1" dirty="0">
              <a:solidFill>
                <a:schemeClr val="bg1"/>
              </a:solidFill>
            </a:endParaRPr>
          </a:p>
          <a:p>
            <a:endParaRPr lang="en-NZ" sz="40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0178BE-EAC2-5BB9-75AF-EDBD5F9D0A48}"/>
              </a:ext>
            </a:extLst>
          </p:cNvPr>
          <p:cNvSpPr txBox="1"/>
          <p:nvPr/>
        </p:nvSpPr>
        <p:spPr>
          <a:xfrm>
            <a:off x="608293" y="704736"/>
            <a:ext cx="109754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i-NZ" sz="3200" b="1" i="1" dirty="0">
                <a:solidFill>
                  <a:schemeClr val="bg1"/>
                </a:solidFill>
              </a:rPr>
              <a:t>‘</a:t>
            </a:r>
            <a:r>
              <a:rPr lang="mi-NZ" sz="3200" b="1" i="1" dirty="0" err="1">
                <a:solidFill>
                  <a:schemeClr val="bg1"/>
                </a:solidFill>
              </a:rPr>
              <a:t>Growing</a:t>
            </a:r>
            <a:r>
              <a:rPr lang="mi-NZ" sz="3200" b="1" i="1" dirty="0">
                <a:solidFill>
                  <a:schemeClr val="bg1"/>
                </a:solidFill>
              </a:rPr>
              <a:t> </a:t>
            </a:r>
            <a:r>
              <a:rPr lang="mi-NZ" sz="3200" b="1" i="1" dirty="0" err="1">
                <a:solidFill>
                  <a:schemeClr val="bg1"/>
                </a:solidFill>
              </a:rPr>
              <a:t>up</a:t>
            </a:r>
            <a:r>
              <a:rPr lang="mi-NZ" sz="3200" b="1" i="1" dirty="0">
                <a:solidFill>
                  <a:schemeClr val="bg1"/>
                </a:solidFill>
              </a:rPr>
              <a:t> </a:t>
            </a:r>
            <a:r>
              <a:rPr lang="mi-NZ" sz="3200" b="1" i="1" dirty="0" err="1">
                <a:solidFill>
                  <a:schemeClr val="bg1"/>
                </a:solidFill>
              </a:rPr>
              <a:t>into</a:t>
            </a:r>
            <a:r>
              <a:rPr lang="mi-NZ" sz="3200" b="1" i="1" dirty="0">
                <a:solidFill>
                  <a:schemeClr val="bg1"/>
                </a:solidFill>
              </a:rPr>
              <a:t> the </a:t>
            </a:r>
            <a:r>
              <a:rPr lang="mi-NZ" sz="3200" b="1" i="1" dirty="0" err="1">
                <a:solidFill>
                  <a:schemeClr val="bg1"/>
                </a:solidFill>
              </a:rPr>
              <a:t>fullness</a:t>
            </a:r>
            <a:r>
              <a:rPr lang="mi-NZ" sz="3200" b="1" i="1" dirty="0">
                <a:solidFill>
                  <a:schemeClr val="bg1"/>
                </a:solidFill>
              </a:rPr>
              <a:t> of the </a:t>
            </a:r>
            <a:r>
              <a:rPr lang="mi-NZ" sz="3200" b="1" i="1" dirty="0" err="1">
                <a:solidFill>
                  <a:schemeClr val="bg1"/>
                </a:solidFill>
              </a:rPr>
              <a:t>stature</a:t>
            </a:r>
            <a:r>
              <a:rPr lang="mi-NZ" sz="3200" b="1" i="1" dirty="0">
                <a:solidFill>
                  <a:schemeClr val="bg1"/>
                </a:solidFill>
              </a:rPr>
              <a:t> of </a:t>
            </a:r>
            <a:r>
              <a:rPr lang="mi-NZ" sz="3200" b="1" i="1" dirty="0" err="1">
                <a:solidFill>
                  <a:schemeClr val="bg1"/>
                </a:solidFill>
              </a:rPr>
              <a:t>Christ</a:t>
            </a:r>
            <a:r>
              <a:rPr lang="mi-NZ" sz="3200" b="1" i="1" dirty="0">
                <a:solidFill>
                  <a:schemeClr val="bg1"/>
                </a:solidFill>
              </a:rPr>
              <a:t>’ </a:t>
            </a:r>
          </a:p>
          <a:p>
            <a:pPr algn="ctr"/>
            <a:r>
              <a:rPr lang="mi-NZ" sz="2800" dirty="0">
                <a:solidFill>
                  <a:schemeClr val="bg1"/>
                </a:solidFill>
              </a:rPr>
              <a:t>Eph 4:13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20D59D-0EDB-2769-C16D-F1867DDB6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69264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12B044-AB3E-A9CB-2E8F-72D504938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A280E90-4D3C-C91E-31B8-50396A7D63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332509" y="641928"/>
            <a:ext cx="10563031" cy="5740399"/>
          </a:xfrm>
        </p:spPr>
        <p:txBody>
          <a:bodyPr>
            <a:noAutofit/>
          </a:bodyPr>
          <a:lstStyle/>
          <a:p>
            <a:r>
              <a:rPr lang="mi-NZ" sz="3600" b="1" dirty="0">
                <a:solidFill>
                  <a:schemeClr val="bg1"/>
                </a:solidFill>
              </a:rPr>
              <a:t>    </a:t>
            </a:r>
            <a:r>
              <a:rPr lang="mi-NZ" sz="3600" dirty="0">
                <a:solidFill>
                  <a:schemeClr val="bg1"/>
                </a:solidFill>
              </a:rPr>
              <a:t> </a:t>
            </a:r>
            <a:r>
              <a:rPr lang="mi-NZ" sz="3600" b="1" dirty="0" err="1">
                <a:solidFill>
                  <a:schemeClr val="bg1"/>
                </a:solidFill>
              </a:rPr>
              <a:t>Benefits</a:t>
            </a:r>
            <a:r>
              <a:rPr lang="mi-NZ" sz="3600" dirty="0">
                <a:solidFill>
                  <a:schemeClr val="bg1"/>
                </a:solidFill>
              </a:rPr>
              <a:t> </a:t>
            </a:r>
            <a:br>
              <a:rPr lang="mi-NZ" sz="4000" b="1" dirty="0">
                <a:solidFill>
                  <a:schemeClr val="bg1"/>
                </a:solidFill>
              </a:rPr>
            </a:br>
            <a:endParaRPr lang="mi-NZ" sz="4000" b="1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mi-NZ" sz="2800" dirty="0" err="1">
                <a:solidFill>
                  <a:schemeClr val="bg1"/>
                </a:solidFill>
              </a:rPr>
              <a:t>Less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stress</a:t>
            </a:r>
            <a:endParaRPr lang="mi-NZ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mi-NZ" sz="2800" dirty="0">
                <a:solidFill>
                  <a:schemeClr val="bg1"/>
                </a:solidFill>
              </a:rPr>
              <a:t>More </a:t>
            </a:r>
            <a:r>
              <a:rPr lang="mi-NZ" sz="2800" dirty="0" err="1">
                <a:solidFill>
                  <a:schemeClr val="bg1"/>
                </a:solidFill>
              </a:rPr>
              <a:t>authentic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relationships</a:t>
            </a:r>
            <a:endParaRPr lang="mi-NZ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mi-NZ" sz="2800" dirty="0" err="1">
                <a:solidFill>
                  <a:schemeClr val="bg1"/>
                </a:solidFill>
              </a:rPr>
              <a:t>Safety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across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wider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range</a:t>
            </a:r>
            <a:r>
              <a:rPr lang="mi-NZ" sz="2800" dirty="0">
                <a:solidFill>
                  <a:schemeClr val="bg1"/>
                </a:solidFill>
              </a:rPr>
              <a:t> of </a:t>
            </a:r>
            <a:r>
              <a:rPr lang="mi-NZ" sz="2800" dirty="0" err="1">
                <a:solidFill>
                  <a:schemeClr val="bg1"/>
                </a:solidFill>
              </a:rPr>
              <a:t>relationship</a:t>
            </a:r>
            <a:endParaRPr lang="mi-NZ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mi-NZ" sz="2800" dirty="0" err="1">
                <a:solidFill>
                  <a:schemeClr val="bg1"/>
                </a:solidFill>
              </a:rPr>
              <a:t>Greater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vitality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in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our</a:t>
            </a:r>
            <a:r>
              <a:rPr lang="mi-NZ" sz="2800" dirty="0">
                <a:solidFill>
                  <a:schemeClr val="bg1"/>
                </a:solidFill>
              </a:rPr>
              <a:t> groups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mi-NZ" sz="2800" dirty="0" err="1">
                <a:solidFill>
                  <a:schemeClr val="bg1"/>
                </a:solidFill>
              </a:rPr>
              <a:t>Robust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loving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community</a:t>
            </a:r>
            <a:endParaRPr lang="mi-NZ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mi-NZ" sz="2800" dirty="0" err="1">
                <a:solidFill>
                  <a:schemeClr val="bg1"/>
                </a:solidFill>
              </a:rPr>
              <a:t>Resilience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against</a:t>
            </a:r>
            <a:r>
              <a:rPr lang="mi-NZ" sz="2800" dirty="0">
                <a:solidFill>
                  <a:schemeClr val="bg1"/>
                </a:solidFill>
              </a:rPr>
              <a:t> </a:t>
            </a:r>
            <a:r>
              <a:rPr lang="mi-NZ" sz="2800" dirty="0" err="1">
                <a:solidFill>
                  <a:schemeClr val="bg1"/>
                </a:solidFill>
              </a:rPr>
              <a:t>forces</a:t>
            </a:r>
            <a:r>
              <a:rPr lang="mi-NZ" sz="2800" dirty="0">
                <a:solidFill>
                  <a:schemeClr val="bg1"/>
                </a:solidFill>
              </a:rPr>
              <a:t> of </a:t>
            </a:r>
            <a:r>
              <a:rPr lang="mi-NZ" sz="2800" dirty="0" err="1">
                <a:solidFill>
                  <a:schemeClr val="bg1"/>
                </a:solidFill>
              </a:rPr>
              <a:t>darkness</a:t>
            </a:r>
            <a:endParaRPr lang="mi-NZ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mi-NZ" sz="2800" dirty="0">
              <a:solidFill>
                <a:schemeClr val="bg1"/>
              </a:solidFill>
            </a:endParaRPr>
          </a:p>
          <a:p>
            <a:r>
              <a:rPr lang="mi-NZ" sz="2800" dirty="0">
                <a:solidFill>
                  <a:schemeClr val="bg1"/>
                </a:solidFill>
              </a:rPr>
              <a:t>      </a:t>
            </a:r>
            <a:r>
              <a:rPr lang="mi-NZ" sz="2800" b="1" dirty="0">
                <a:solidFill>
                  <a:schemeClr val="bg1"/>
                </a:solidFill>
              </a:rPr>
              <a:t>More </a:t>
            </a:r>
            <a:r>
              <a:rPr lang="mi-NZ" sz="2800" b="1" dirty="0" err="1">
                <a:solidFill>
                  <a:schemeClr val="bg1"/>
                </a:solidFill>
              </a:rPr>
              <a:t>effective</a:t>
            </a:r>
            <a:r>
              <a:rPr lang="mi-NZ" sz="2800" b="1" dirty="0">
                <a:solidFill>
                  <a:schemeClr val="bg1"/>
                </a:solidFill>
              </a:rPr>
              <a:t> </a:t>
            </a:r>
            <a:r>
              <a:rPr lang="mi-NZ" sz="2800" b="1" dirty="0" err="1">
                <a:solidFill>
                  <a:schemeClr val="bg1"/>
                </a:solidFill>
              </a:rPr>
              <a:t>mission</a:t>
            </a:r>
            <a:r>
              <a:rPr lang="mi-NZ" sz="2800" b="1" dirty="0">
                <a:solidFill>
                  <a:schemeClr val="bg1"/>
                </a:solidFill>
              </a:rPr>
              <a:t> </a:t>
            </a:r>
            <a:r>
              <a:rPr lang="mi-NZ" sz="2800" b="1" dirty="0" err="1">
                <a:solidFill>
                  <a:schemeClr val="bg1"/>
                </a:solidFill>
              </a:rPr>
              <a:t>in</a:t>
            </a:r>
            <a:r>
              <a:rPr lang="mi-NZ" sz="2800" b="1" dirty="0">
                <a:solidFill>
                  <a:schemeClr val="bg1"/>
                </a:solidFill>
              </a:rPr>
              <a:t> </a:t>
            </a:r>
            <a:r>
              <a:rPr lang="mi-NZ" sz="2800" b="1" dirty="0" err="1">
                <a:solidFill>
                  <a:schemeClr val="bg1"/>
                </a:solidFill>
              </a:rPr>
              <a:t>our</a:t>
            </a:r>
            <a:r>
              <a:rPr lang="mi-NZ" sz="2800" b="1" dirty="0">
                <a:solidFill>
                  <a:schemeClr val="bg1"/>
                </a:solidFill>
              </a:rPr>
              <a:t> </a:t>
            </a:r>
            <a:r>
              <a:rPr lang="mi-NZ" sz="2800" b="1" dirty="0" err="1">
                <a:solidFill>
                  <a:schemeClr val="bg1"/>
                </a:solidFill>
              </a:rPr>
              <a:t>communities</a:t>
            </a:r>
            <a:endParaRPr lang="en-NZ" sz="2800" b="1" dirty="0">
              <a:solidFill>
                <a:schemeClr val="bg1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935A9-9ABC-F5DA-19CC-352762651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6</a:t>
            </a:fld>
            <a:endParaRPr lang="en-NZ"/>
          </a:p>
        </p:txBody>
      </p:sp>
      <p:pic>
        <p:nvPicPr>
          <p:cNvPr id="2058" name="Picture 10" descr="A call to UNITY! | Pastor Jeevan Kumar">
            <a:extLst>
              <a:ext uri="{FF2B5EF4-FFF2-40B4-BE49-F238E27FC236}">
                <a16:creationId xmlns:a16="http://schemas.microsoft.com/office/drawing/2014/main" id="{B2813AF5-9054-C331-BCB5-CB017C23B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8395730" y="2375245"/>
            <a:ext cx="3387706" cy="2261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5722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641DC3-A653-56E2-BB6C-36E1D20E67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9EC8A5A-77B2-3334-B775-AE7E52C320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6751" y="5217344"/>
            <a:ext cx="9407686" cy="1743218"/>
          </a:xfrm>
        </p:spPr>
        <p:txBody>
          <a:bodyPr>
            <a:normAutofit/>
          </a:bodyPr>
          <a:lstStyle/>
          <a:p>
            <a:r>
              <a:rPr lang="en-NZ" sz="2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‘Make </a:t>
            </a:r>
            <a:r>
              <a:rPr lang="en-NZ" sz="2800" i="1" dirty="0">
                <a:solidFill>
                  <a:srgbClr val="FFFF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every effort </a:t>
            </a:r>
            <a:r>
              <a:rPr lang="en-NZ" sz="2800" i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to keep the unity of the spirit through the bond of peace.’ -</a:t>
            </a:r>
            <a:r>
              <a:rPr lang="en-NZ" sz="28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Eph 4: 23 </a:t>
            </a:r>
            <a:br>
              <a:rPr lang="en-NZ" sz="4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</a:br>
            <a:endParaRPr lang="en-NZ" sz="4000" b="1" dirty="0">
              <a:solidFill>
                <a:schemeClr val="bg1"/>
              </a:solidFill>
            </a:endParaRPr>
          </a:p>
        </p:txBody>
      </p:sp>
      <p:pic>
        <p:nvPicPr>
          <p:cNvPr id="7170" name="Picture 2" descr="Ephesians 4:3 NLT … Make every effort to keep yourselves united in the Spirit, binding yourselves together with peace.&#10;&#10;#JesusIsTheWayTheTruthAndTheLife #ThereIsSalvationInNoOther #Forgiveness&#10;#FollowJesus #GodIsFaithful #JesusIsLord #HeIsRisen #DeathIsDefeated #Salvation #Identity #Grace #Truth #Mercy #Faith #Hope #Love #Joy #Prayer #Purpose #Peace #Life #GoodNews #BibleQuotes #Quotes #SpiritualQuotes #Bible #BibleVerse #God #Jesus #jesuscristo">
            <a:extLst>
              <a:ext uri="{FF2B5EF4-FFF2-40B4-BE49-F238E27FC236}">
                <a16:creationId xmlns:a16="http://schemas.microsoft.com/office/drawing/2014/main" id="{C741C748-D2FF-92AF-53AA-4CE245E21A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47" b="8593"/>
          <a:stretch/>
        </p:blipFill>
        <p:spPr bwMode="auto">
          <a:xfrm>
            <a:off x="4141981" y="1605399"/>
            <a:ext cx="3908038" cy="3012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7A4D0C6-5AFC-5531-331E-5D63C95429BE}"/>
              </a:ext>
            </a:extLst>
          </p:cNvPr>
          <p:cNvSpPr txBox="1"/>
          <p:nvPr/>
        </p:nvSpPr>
        <p:spPr>
          <a:xfrm>
            <a:off x="0" y="359865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mi-NZ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 </a:t>
            </a:r>
            <a:r>
              <a:rPr lang="mi-NZ" sz="3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takes</a:t>
            </a:r>
            <a:r>
              <a:rPr lang="mi-NZ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3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effort</a:t>
            </a:r>
            <a:endParaRPr lang="en-NZ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85FCD0-C543-768E-7270-9365CC7A5D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078974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5AE9F9-0E22-DD87-CC25-AB6E08F78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BB76A-4A1F-1758-659B-F501E1223B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2432896"/>
            <a:ext cx="4506422" cy="359447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NZ" sz="3600" dirty="0">
                <a:solidFill>
                  <a:schemeClr val="bg1"/>
                </a:solidFill>
              </a:rPr>
              <a:t>       </a:t>
            </a:r>
            <a:r>
              <a:rPr lang="en-NZ" sz="3200" dirty="0">
                <a:solidFill>
                  <a:schemeClr val="bg1"/>
                </a:solidFill>
              </a:rPr>
              <a:t>Superficial ‘unity’</a:t>
            </a:r>
          </a:p>
          <a:p>
            <a:pPr marL="0" indent="0">
              <a:buNone/>
            </a:pPr>
            <a:r>
              <a:rPr lang="en-NZ" sz="3200" dirty="0">
                <a:solidFill>
                  <a:schemeClr val="bg1"/>
                </a:solidFill>
              </a:rPr>
              <a:t>         conflict avoided</a:t>
            </a:r>
          </a:p>
          <a:p>
            <a:pPr marL="0" indent="0">
              <a:buNone/>
            </a:pPr>
            <a:r>
              <a:rPr lang="en-NZ" sz="3200" dirty="0">
                <a:solidFill>
                  <a:schemeClr val="bg1"/>
                </a:solidFill>
              </a:rPr>
              <a:t>                more fragile</a:t>
            </a:r>
            <a:r>
              <a:rPr lang="en-NZ" sz="3600" dirty="0">
                <a:solidFill>
                  <a:schemeClr val="bg1"/>
                </a:solidFill>
              </a:rPr>
              <a:t>                             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F752E9-0274-B1AB-C42F-44474DFF7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8</a:t>
            </a:fld>
            <a:endParaRPr lang="en-NZ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171D48-85D7-2484-A7D5-7E96CE3F0FEF}"/>
              </a:ext>
            </a:extLst>
          </p:cNvPr>
          <p:cNvSpPr txBox="1"/>
          <p:nvPr/>
        </p:nvSpPr>
        <p:spPr>
          <a:xfrm>
            <a:off x="7941888" y="2263429"/>
            <a:ext cx="3962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3200" dirty="0">
                <a:solidFill>
                  <a:schemeClr val="bg1"/>
                </a:solidFill>
              </a:rPr>
              <a:t>Deeper Unity</a:t>
            </a:r>
          </a:p>
          <a:p>
            <a:r>
              <a:rPr lang="en-NZ" sz="3200" dirty="0">
                <a:solidFill>
                  <a:schemeClr val="bg1"/>
                </a:solidFill>
              </a:rPr>
              <a:t>conflict resolved</a:t>
            </a:r>
            <a:br>
              <a:rPr lang="en-NZ" sz="3200" dirty="0">
                <a:solidFill>
                  <a:schemeClr val="bg1"/>
                </a:solidFill>
              </a:rPr>
            </a:br>
            <a:r>
              <a:rPr lang="en-NZ" sz="3200" dirty="0">
                <a:solidFill>
                  <a:schemeClr val="bg1"/>
                </a:solidFill>
              </a:rPr>
              <a:t>robust, more effective ministry  </a:t>
            </a:r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88629522-5B5B-96BF-1911-43DB577586D6}"/>
              </a:ext>
            </a:extLst>
          </p:cNvPr>
          <p:cNvSpPr/>
          <p:nvPr/>
        </p:nvSpPr>
        <p:spPr>
          <a:xfrm rot="16200000">
            <a:off x="5492712" y="1740002"/>
            <a:ext cx="700424" cy="3108960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673F888-90B3-A5D8-7CC3-7FD81FE2E185}"/>
              </a:ext>
            </a:extLst>
          </p:cNvPr>
          <p:cNvSpPr txBox="1"/>
          <p:nvPr/>
        </p:nvSpPr>
        <p:spPr>
          <a:xfrm>
            <a:off x="4969395" y="2586580"/>
            <a:ext cx="250952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800" dirty="0">
                <a:solidFill>
                  <a:schemeClr val="bg1"/>
                </a:solidFill>
              </a:rPr>
              <a:t>Conflict</a:t>
            </a:r>
          </a:p>
          <a:p>
            <a:endParaRPr lang="en-NZ" sz="2800" dirty="0">
              <a:solidFill>
                <a:schemeClr val="bg1"/>
              </a:solidFill>
            </a:endParaRPr>
          </a:p>
          <a:p>
            <a:r>
              <a:rPr lang="en-NZ" sz="2800" i="1" dirty="0">
                <a:solidFill>
                  <a:schemeClr val="bg1"/>
                </a:solidFill>
              </a:rPr>
              <a:t>creative </a:t>
            </a:r>
            <a:br>
              <a:rPr lang="en-NZ" sz="2800" i="1" dirty="0">
                <a:solidFill>
                  <a:schemeClr val="bg1"/>
                </a:solidFill>
              </a:rPr>
            </a:br>
            <a:r>
              <a:rPr lang="en-NZ" sz="2800" i="1" dirty="0">
                <a:solidFill>
                  <a:schemeClr val="bg1"/>
                </a:solidFill>
              </a:rPr>
              <a:t>tension</a:t>
            </a:r>
          </a:p>
        </p:txBody>
      </p:sp>
    </p:spTree>
    <p:extLst>
      <p:ext uri="{BB962C8B-B14F-4D97-AF65-F5344CB8AC3E}">
        <p14:creationId xmlns:p14="http://schemas.microsoft.com/office/powerpoint/2010/main" val="24380703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D25846-3DB3-DCA0-771D-1C26B4A93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3DEF8-1475-BC96-415D-20F53618B0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59272"/>
            <a:ext cx="12192000" cy="706437"/>
          </a:xfrm>
        </p:spPr>
        <p:txBody>
          <a:bodyPr>
            <a:normAutofit/>
          </a:bodyPr>
          <a:lstStyle/>
          <a:p>
            <a:r>
              <a:rPr lang="mi-NZ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Natural </a:t>
            </a:r>
            <a:r>
              <a:rPr lang="mi-NZ" sz="3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responses</a:t>
            </a:r>
            <a:r>
              <a:rPr lang="mi-NZ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mi-NZ" sz="3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conflict</a:t>
            </a:r>
            <a:endParaRPr lang="en-NZ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C4DB63-9E47-DEE9-46C1-665373014A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727" y="588815"/>
            <a:ext cx="12090273" cy="3334084"/>
          </a:xfrm>
        </p:spPr>
        <p:txBody>
          <a:bodyPr>
            <a:noAutofit/>
          </a:bodyPr>
          <a:lstStyle/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NZ" sz="28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                      </a:t>
            </a:r>
          </a:p>
          <a:p>
            <a:pPr lvl="0" algn="l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NZ" sz="2800" dirty="0">
                <a:solidFill>
                  <a:srgbClr val="CC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                        Fight/flight </a:t>
            </a:r>
            <a:r>
              <a:rPr lang="en-NZ" sz="2800" dirty="0">
                <a:solidFill>
                  <a:srgbClr val="CC0000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---     Freeze    ---    Tend-and-befriend</a:t>
            </a:r>
            <a:br>
              <a:rPr lang="en-NZ" sz="2800" dirty="0">
                <a:solidFill>
                  <a:srgbClr val="CC0000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n-NZ" sz="2800" dirty="0">
              <a:solidFill>
                <a:schemeClr val="bg1"/>
              </a:solidFill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NZ" sz="28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                                                              Avoiding                                                                                                                                                                                            </a:t>
            </a:r>
          </a:p>
          <a:p>
            <a:pPr lvl="0" algn="just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NZ" sz="28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	</a:t>
            </a:r>
            <a:endParaRPr lang="en-NZ" sz="2800" i="1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NZ" sz="28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 </a:t>
            </a:r>
            <a:br>
              <a:rPr lang="en-NZ" sz="28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NZ" sz="28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          </a:t>
            </a:r>
            <a:r>
              <a:rPr lang="en-NZ" sz="28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Attacking</a:t>
            </a:r>
            <a:r>
              <a:rPr lang="en-NZ" sz="28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  </a:t>
            </a:r>
            <a:r>
              <a:rPr lang="en-NZ" sz="2800" dirty="0">
                <a:solidFill>
                  <a:schemeClr val="bg1"/>
                </a:solidFill>
                <a:effectLst/>
                <a:latin typeface="Franklin Gothic Book" panose="020B05030201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     </a:t>
            </a:r>
            <a:r>
              <a:rPr lang="en-NZ" sz="2800" dirty="0">
                <a:solidFill>
                  <a:srgbClr val="FFFF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Negotiating/resolving      </a:t>
            </a:r>
            <a:r>
              <a:rPr lang="en-NZ" sz="28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         Pleasing      </a:t>
            </a:r>
          </a:p>
          <a:p>
            <a:pPr algn="l"/>
            <a:r>
              <a:rPr lang="en-NZ" sz="28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                                                        																										</a:t>
            </a:r>
            <a:endParaRPr lang="en-NZ" sz="28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B33396-7B66-2F3C-794E-2BE4B74A9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9</a:t>
            </a:fld>
            <a:endParaRPr lang="en-NZ"/>
          </a:p>
        </p:txBody>
      </p:sp>
      <p:pic>
        <p:nvPicPr>
          <p:cNvPr id="1030" name="Picture 6" descr="Shark Black And White Vector Art, Icons ...">
            <a:extLst>
              <a:ext uri="{FF2B5EF4-FFF2-40B4-BE49-F238E27FC236}">
                <a16:creationId xmlns:a16="http://schemas.microsoft.com/office/drawing/2014/main" id="{264B0A46-B8E9-FD6E-FC56-64C73CBAC2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" t="9806" r="4266" b="14499"/>
          <a:stretch/>
        </p:blipFill>
        <p:spPr bwMode="auto">
          <a:xfrm>
            <a:off x="1337155" y="4951177"/>
            <a:ext cx="1422715" cy="129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lack and White Puppy Clip Art - Get ...">
            <a:extLst>
              <a:ext uri="{FF2B5EF4-FFF2-40B4-BE49-F238E27FC236}">
                <a16:creationId xmlns:a16="http://schemas.microsoft.com/office/drawing/2014/main" id="{563C0850-7A5D-9117-FB34-38849FCB1A9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081" b="5342"/>
          <a:stretch/>
        </p:blipFill>
        <p:spPr bwMode="auto">
          <a:xfrm>
            <a:off x="9153729" y="4844348"/>
            <a:ext cx="1426830" cy="1518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Generated image">
            <a:extLst>
              <a:ext uri="{FF2B5EF4-FFF2-40B4-BE49-F238E27FC236}">
                <a16:creationId xmlns:a16="http://schemas.microsoft.com/office/drawing/2014/main" id="{AB00768E-C2F0-9C56-2368-95EFF6F40C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2" t="12592" r="731" b="16297"/>
          <a:stretch/>
        </p:blipFill>
        <p:spPr bwMode="auto">
          <a:xfrm>
            <a:off x="4945029" y="4824877"/>
            <a:ext cx="2111416" cy="1518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62876D1-331F-C3ED-808F-A4235707ABBB}"/>
                  </a:ext>
                </a:extLst>
              </p14:cNvPr>
              <p14:cNvContentPartPr/>
              <p14:nvPr/>
            </p14:nvContentPartPr>
            <p14:xfrm>
              <a:off x="7099391" y="2510259"/>
              <a:ext cx="132480" cy="28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62876D1-331F-C3ED-808F-A4235707ABB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095071" y="2505939"/>
                <a:ext cx="141120" cy="37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F6B2ABB-47F2-0546-9BCE-D5B8396560D5}"/>
                  </a:ext>
                </a:extLst>
              </p14:cNvPr>
              <p14:cNvContentPartPr/>
              <p14:nvPr/>
            </p14:nvContentPartPr>
            <p14:xfrm>
              <a:off x="6895271" y="2651379"/>
              <a:ext cx="66960" cy="594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F6B2ABB-47F2-0546-9BCE-D5B8396560D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890951" y="2647033"/>
                <a:ext cx="75600" cy="6809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ED65D65C-CAA0-E95B-6517-77A73E902351}"/>
                  </a:ext>
                </a:extLst>
              </p14:cNvPr>
              <p14:cNvContentPartPr/>
              <p14:nvPr/>
            </p14:nvContentPartPr>
            <p14:xfrm>
              <a:off x="6852071" y="2682699"/>
              <a:ext cx="118080" cy="9252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ED65D65C-CAA0-E95B-6517-77A73E902351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6847751" y="2678379"/>
                <a:ext cx="126720" cy="101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F0377873-36E0-5DA4-5F73-FF5CA4406862}"/>
                  </a:ext>
                </a:extLst>
              </p14:cNvPr>
              <p14:cNvContentPartPr/>
              <p14:nvPr/>
            </p14:nvContentPartPr>
            <p14:xfrm>
              <a:off x="7389551" y="2989419"/>
              <a:ext cx="22680" cy="9792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F0377873-36E0-5DA4-5F73-FF5CA440686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7385231" y="2985099"/>
                <a:ext cx="31320" cy="10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9632D0BC-5706-FF3A-1614-DBE525511AE2}"/>
                  </a:ext>
                </a:extLst>
              </p14:cNvPr>
              <p14:cNvContentPartPr/>
              <p14:nvPr/>
            </p14:nvContentPartPr>
            <p14:xfrm>
              <a:off x="7542551" y="2612499"/>
              <a:ext cx="116280" cy="3027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9632D0BC-5706-FF3A-1614-DBE525511AE2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7538231" y="2608179"/>
                <a:ext cx="124920" cy="31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7ABECDE-3088-5B09-820F-F3886CE78E54}"/>
                  </a:ext>
                </a:extLst>
              </p14:cNvPr>
              <p14:cNvContentPartPr/>
              <p14:nvPr/>
            </p14:nvContentPartPr>
            <p14:xfrm>
              <a:off x="6722831" y="3226659"/>
              <a:ext cx="360" cy="19404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7ABECDE-3088-5B09-820F-F3886CE78E54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6718511" y="3222339"/>
                <a:ext cx="9000" cy="202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5714664-0279-9167-F9C1-2ED6518E88FF}"/>
                  </a:ext>
                </a:extLst>
              </p14:cNvPr>
              <p14:cNvContentPartPr/>
              <p14:nvPr/>
            </p14:nvContentPartPr>
            <p14:xfrm>
              <a:off x="6733991" y="3248619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5714664-0279-9167-F9C1-2ED6518E88FF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729671" y="3244299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82E63004-D015-0C39-FB5F-F1114A580E8C}"/>
                  </a:ext>
                </a:extLst>
              </p14:cNvPr>
              <p14:cNvContentPartPr/>
              <p14:nvPr/>
            </p14:nvContentPartPr>
            <p14:xfrm>
              <a:off x="6722111" y="3101019"/>
              <a:ext cx="25200" cy="19080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82E63004-D015-0C39-FB5F-F1114A580E8C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6717791" y="3096699"/>
                <a:ext cx="33840" cy="19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8D0245DD-3781-AFE8-409C-D14BB2D8F610}"/>
                  </a:ext>
                </a:extLst>
              </p14:cNvPr>
              <p14:cNvContentPartPr/>
              <p14:nvPr/>
            </p14:nvContentPartPr>
            <p14:xfrm>
              <a:off x="7487111" y="2535819"/>
              <a:ext cx="54000" cy="352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8D0245DD-3781-AFE8-409C-D14BB2D8F61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7482791" y="2531499"/>
                <a:ext cx="62640" cy="4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F2FD0316-C5D8-1319-8D99-F412AE0E8B3F}"/>
                  </a:ext>
                </a:extLst>
              </p14:cNvPr>
              <p14:cNvContentPartPr/>
              <p14:nvPr/>
            </p14:nvContentPartPr>
            <p14:xfrm>
              <a:off x="7397471" y="2441499"/>
              <a:ext cx="47160" cy="36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F2FD0316-C5D8-1319-8D99-F412AE0E8B3F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393118" y="2437179"/>
                <a:ext cx="55866" cy="900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Arrow: Right 11">
            <a:extLst>
              <a:ext uri="{FF2B5EF4-FFF2-40B4-BE49-F238E27FC236}">
                <a16:creationId xmlns:a16="http://schemas.microsoft.com/office/drawing/2014/main" id="{9B97A48A-6396-9DB7-21C6-6F18279ABAB0}"/>
              </a:ext>
            </a:extLst>
          </p:cNvPr>
          <p:cNvSpPr/>
          <p:nvPr/>
        </p:nvSpPr>
        <p:spPr>
          <a:xfrm>
            <a:off x="3071221" y="4353051"/>
            <a:ext cx="946673" cy="268263"/>
          </a:xfrm>
          <a:prstGeom prst="rightArrow">
            <a:avLst>
              <a:gd name="adj1" fmla="val 19458"/>
              <a:gd name="adj2" fmla="val 5254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7DFAFA70-39FF-1D8D-28B2-ED16DB9AC14A}"/>
              </a:ext>
            </a:extLst>
          </p:cNvPr>
          <p:cNvSpPr/>
          <p:nvPr/>
        </p:nvSpPr>
        <p:spPr>
          <a:xfrm rot="10800000">
            <a:off x="7934427" y="4353051"/>
            <a:ext cx="946673" cy="268263"/>
          </a:xfrm>
          <a:prstGeom prst="rightArrow">
            <a:avLst>
              <a:gd name="adj1" fmla="val 19458"/>
              <a:gd name="adj2" fmla="val 5254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ED88A048-C51C-7513-F292-E6BA20D8D1D6}"/>
              </a:ext>
            </a:extLst>
          </p:cNvPr>
          <p:cNvSpPr/>
          <p:nvPr/>
        </p:nvSpPr>
        <p:spPr>
          <a:xfrm rot="5400000">
            <a:off x="5313062" y="3514204"/>
            <a:ext cx="946673" cy="268263"/>
          </a:xfrm>
          <a:prstGeom prst="rightArrow">
            <a:avLst>
              <a:gd name="adj1" fmla="val 19458"/>
              <a:gd name="adj2" fmla="val 5254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4866AEDB-892E-7ABA-EB4F-7C1846611510}"/>
                  </a:ext>
                </a:extLst>
              </p14:cNvPr>
              <p14:cNvContentPartPr/>
              <p14:nvPr/>
            </p14:nvContentPartPr>
            <p14:xfrm>
              <a:off x="7013245" y="2683419"/>
              <a:ext cx="100440" cy="921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4866AEDB-892E-7ABA-EB4F-7C1846611510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7008925" y="2679099"/>
                <a:ext cx="109080" cy="100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1A3F5875-6E1A-FA4D-B64F-C22DA7602E8B}"/>
                  </a:ext>
                </a:extLst>
              </p14:cNvPr>
              <p14:cNvContentPartPr/>
              <p14:nvPr/>
            </p14:nvContentPartPr>
            <p14:xfrm>
              <a:off x="7307616" y="2497649"/>
              <a:ext cx="119880" cy="864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1A3F5875-6E1A-FA4D-B64F-C22DA7602E8B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7303296" y="2493502"/>
                <a:ext cx="128520" cy="1693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4B1BFF7A-4300-3FAD-E0F8-96921982EC95}"/>
                  </a:ext>
                </a:extLst>
              </p14:cNvPr>
              <p14:cNvContentPartPr/>
              <p14:nvPr/>
            </p14:nvContentPartPr>
            <p14:xfrm>
              <a:off x="7551445" y="2993379"/>
              <a:ext cx="12960" cy="10440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4B1BFF7A-4300-3FAD-E0F8-96921982EC95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7547125" y="2989059"/>
                <a:ext cx="21600" cy="113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B823399C-543E-E812-21A5-F3559A1655F3}"/>
                  </a:ext>
                </a:extLst>
              </p14:cNvPr>
              <p14:cNvContentPartPr/>
              <p14:nvPr/>
            </p14:nvContentPartPr>
            <p14:xfrm>
              <a:off x="7696525" y="2613579"/>
              <a:ext cx="92160" cy="2156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B823399C-543E-E812-21A5-F3559A1655F3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7692205" y="2609259"/>
                <a:ext cx="100800" cy="224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5">
            <p14:nvContentPartPr>
              <p14:cNvPr id="37" name="Ink 36">
                <a:extLst>
                  <a:ext uri="{FF2B5EF4-FFF2-40B4-BE49-F238E27FC236}">
                    <a16:creationId xmlns:a16="http://schemas.microsoft.com/office/drawing/2014/main" id="{8E9A5C6E-E0A4-E51E-1845-3E272C3EC01F}"/>
                  </a:ext>
                </a:extLst>
              </p14:cNvPr>
              <p14:cNvContentPartPr/>
              <p14:nvPr/>
            </p14:nvContentPartPr>
            <p14:xfrm>
              <a:off x="6874645" y="3109659"/>
              <a:ext cx="19800" cy="130680"/>
            </p14:xfrm>
          </p:contentPart>
        </mc:Choice>
        <mc:Fallback xmlns="">
          <p:pic>
            <p:nvPicPr>
              <p:cNvPr id="37" name="Ink 36">
                <a:extLst>
                  <a:ext uri="{FF2B5EF4-FFF2-40B4-BE49-F238E27FC236}">
                    <a16:creationId xmlns:a16="http://schemas.microsoft.com/office/drawing/2014/main" id="{8E9A5C6E-E0A4-E51E-1845-3E272C3EC01F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6870325" y="3082659"/>
                <a:ext cx="28440" cy="18432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677A0CC3-9718-0554-1BF1-B95B8E6A3F47}"/>
              </a:ext>
            </a:extLst>
          </p:cNvPr>
          <p:cNvGrpSpPr/>
          <p:nvPr/>
        </p:nvGrpSpPr>
        <p:grpSpPr>
          <a:xfrm>
            <a:off x="7777165" y="2645979"/>
            <a:ext cx="22320" cy="32760"/>
            <a:chOff x="7777165" y="2645979"/>
            <a:chExt cx="22320" cy="327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38" name="Ink 37">
                  <a:extLst>
                    <a:ext uri="{FF2B5EF4-FFF2-40B4-BE49-F238E27FC236}">
                      <a16:creationId xmlns:a16="http://schemas.microsoft.com/office/drawing/2014/main" id="{CC108A50-B1AD-933C-78FD-0946C2DF0DEA}"/>
                    </a:ext>
                  </a:extLst>
                </p14:cNvPr>
                <p14:cNvContentPartPr/>
                <p14:nvPr/>
              </p14:nvContentPartPr>
              <p14:xfrm>
                <a:off x="7787965" y="2645979"/>
                <a:ext cx="360" cy="360"/>
              </p14:xfrm>
            </p:contentPart>
          </mc:Choice>
          <mc:Fallback xmlns="">
            <p:pic>
              <p:nvPicPr>
                <p:cNvPr id="38" name="Ink 37">
                  <a:extLst>
                    <a:ext uri="{FF2B5EF4-FFF2-40B4-BE49-F238E27FC236}">
                      <a16:creationId xmlns:a16="http://schemas.microsoft.com/office/drawing/2014/main" id="{CC108A50-B1AD-933C-78FD-0946C2DF0DEA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783645" y="2641659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39" name="Ink 38">
                  <a:extLst>
                    <a:ext uri="{FF2B5EF4-FFF2-40B4-BE49-F238E27FC236}">
                      <a16:creationId xmlns:a16="http://schemas.microsoft.com/office/drawing/2014/main" id="{7E0AC710-E31B-1AA8-309B-BD9F4AA30100}"/>
                    </a:ext>
                  </a:extLst>
                </p14:cNvPr>
                <p14:cNvContentPartPr/>
                <p14:nvPr/>
              </p14:nvContentPartPr>
              <p14:xfrm>
                <a:off x="7777165" y="2678379"/>
                <a:ext cx="360" cy="360"/>
              </p14:xfrm>
            </p:contentPart>
          </mc:Choice>
          <mc:Fallback xmlns="">
            <p:pic>
              <p:nvPicPr>
                <p:cNvPr id="39" name="Ink 38">
                  <a:extLst>
                    <a:ext uri="{FF2B5EF4-FFF2-40B4-BE49-F238E27FC236}">
                      <a16:creationId xmlns:a16="http://schemas.microsoft.com/office/drawing/2014/main" id="{7E0AC710-E31B-1AA8-309B-BD9F4AA30100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772845" y="2674059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1" name="Ink 40">
                  <a:extLst>
                    <a:ext uri="{FF2B5EF4-FFF2-40B4-BE49-F238E27FC236}">
                      <a16:creationId xmlns:a16="http://schemas.microsoft.com/office/drawing/2014/main" id="{732571C9-E042-D2C0-9CF2-D4D66DC04255}"/>
                    </a:ext>
                  </a:extLst>
                </p14:cNvPr>
                <p14:cNvContentPartPr/>
                <p14:nvPr/>
              </p14:nvContentPartPr>
              <p14:xfrm>
                <a:off x="7799125" y="2656419"/>
                <a:ext cx="360" cy="360"/>
              </p14:xfrm>
            </p:contentPart>
          </mc:Choice>
          <mc:Fallback xmlns="">
            <p:pic>
              <p:nvPicPr>
                <p:cNvPr id="41" name="Ink 40">
                  <a:extLst>
                    <a:ext uri="{FF2B5EF4-FFF2-40B4-BE49-F238E27FC236}">
                      <a16:creationId xmlns:a16="http://schemas.microsoft.com/office/drawing/2014/main" id="{732571C9-E042-D2C0-9CF2-D4D66DC04255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7794805" y="2652099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41">
            <p14:nvContentPartPr>
              <p14:cNvPr id="43" name="Ink 42">
                <a:extLst>
                  <a:ext uri="{FF2B5EF4-FFF2-40B4-BE49-F238E27FC236}">
                    <a16:creationId xmlns:a16="http://schemas.microsoft.com/office/drawing/2014/main" id="{E22E596B-54A3-40ED-7D75-5BA0036B0AD3}"/>
                  </a:ext>
                </a:extLst>
              </p14:cNvPr>
              <p14:cNvContentPartPr/>
              <p14:nvPr/>
            </p14:nvContentPartPr>
            <p14:xfrm>
              <a:off x="7777165" y="2893299"/>
              <a:ext cx="360" cy="360"/>
            </p14:xfrm>
          </p:contentPart>
        </mc:Choice>
        <mc:Fallback xmlns="">
          <p:pic>
            <p:nvPicPr>
              <p:cNvPr id="43" name="Ink 42">
                <a:extLst>
                  <a:ext uri="{FF2B5EF4-FFF2-40B4-BE49-F238E27FC236}">
                    <a16:creationId xmlns:a16="http://schemas.microsoft.com/office/drawing/2014/main" id="{E22E596B-54A3-40ED-7D75-5BA0036B0AD3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7772845" y="2888979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45" name="Ink 44">
                <a:extLst>
                  <a:ext uri="{FF2B5EF4-FFF2-40B4-BE49-F238E27FC236}">
                    <a16:creationId xmlns:a16="http://schemas.microsoft.com/office/drawing/2014/main" id="{88D59672-6B95-1FBD-C2FA-40EC151E06F1}"/>
                  </a:ext>
                </a:extLst>
              </p14:cNvPr>
              <p14:cNvContentPartPr/>
              <p14:nvPr/>
            </p14:nvContentPartPr>
            <p14:xfrm>
              <a:off x="7809565" y="2645619"/>
              <a:ext cx="360" cy="172440"/>
            </p14:xfrm>
          </p:contentPart>
        </mc:Choice>
        <mc:Fallback xmlns="">
          <p:pic>
            <p:nvPicPr>
              <p:cNvPr id="45" name="Ink 44">
                <a:extLst>
                  <a:ext uri="{FF2B5EF4-FFF2-40B4-BE49-F238E27FC236}">
                    <a16:creationId xmlns:a16="http://schemas.microsoft.com/office/drawing/2014/main" id="{88D59672-6B95-1FBD-C2FA-40EC151E06F1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>
                <a:off x="7805245" y="2641299"/>
                <a:ext cx="9000" cy="181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4">
            <p14:nvContentPartPr>
              <p14:cNvPr id="46" name="Ink 45">
                <a:extLst>
                  <a:ext uri="{FF2B5EF4-FFF2-40B4-BE49-F238E27FC236}">
                    <a16:creationId xmlns:a16="http://schemas.microsoft.com/office/drawing/2014/main" id="{BE31D77B-2A8F-8D7F-25D8-3074EB259E09}"/>
                  </a:ext>
                </a:extLst>
              </p14:cNvPr>
              <p14:cNvContentPartPr/>
              <p14:nvPr/>
            </p14:nvContentPartPr>
            <p14:xfrm>
              <a:off x="7433365" y="2785659"/>
              <a:ext cx="360" cy="360"/>
            </p14:xfrm>
          </p:contentPart>
        </mc:Choice>
        <mc:Fallback xmlns="">
          <p:pic>
            <p:nvPicPr>
              <p:cNvPr id="46" name="Ink 45">
                <a:extLst>
                  <a:ext uri="{FF2B5EF4-FFF2-40B4-BE49-F238E27FC236}">
                    <a16:creationId xmlns:a16="http://schemas.microsoft.com/office/drawing/2014/main" id="{BE31D77B-2A8F-8D7F-25D8-3074EB259E09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7429045" y="2781339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5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6499FF62-7F67-D500-7ACE-584AC931684F}"/>
                  </a:ext>
                </a:extLst>
              </p14:cNvPr>
              <p14:cNvContentPartPr/>
              <p14:nvPr/>
            </p14:nvContentPartPr>
            <p14:xfrm>
              <a:off x="10273045" y="3184179"/>
              <a:ext cx="360" cy="360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6499FF62-7F67-D500-7ACE-584AC931684F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10268725" y="3179859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52" name="Ink 51">
                <a:extLst>
                  <a:ext uri="{FF2B5EF4-FFF2-40B4-BE49-F238E27FC236}">
                    <a16:creationId xmlns:a16="http://schemas.microsoft.com/office/drawing/2014/main" id="{E9001229-FD0F-E768-7F24-516F5E94CA29}"/>
                  </a:ext>
                </a:extLst>
              </p14:cNvPr>
              <p14:cNvContentPartPr/>
              <p14:nvPr/>
            </p14:nvContentPartPr>
            <p14:xfrm>
              <a:off x="2161885" y="1473459"/>
              <a:ext cx="360" cy="360"/>
            </p14:xfrm>
          </p:contentPart>
        </mc:Choice>
        <mc:Fallback xmlns="">
          <p:pic>
            <p:nvPicPr>
              <p:cNvPr id="52" name="Ink 51">
                <a:extLst>
                  <a:ext uri="{FF2B5EF4-FFF2-40B4-BE49-F238E27FC236}">
                    <a16:creationId xmlns:a16="http://schemas.microsoft.com/office/drawing/2014/main" id="{E9001229-FD0F-E768-7F24-516F5E94CA29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2157565" y="1469139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7">
            <p14:nvContentPartPr>
              <p14:cNvPr id="53" name="Ink 52">
                <a:extLst>
                  <a:ext uri="{FF2B5EF4-FFF2-40B4-BE49-F238E27FC236}">
                    <a16:creationId xmlns:a16="http://schemas.microsoft.com/office/drawing/2014/main" id="{A5D402B1-2F76-255E-A63E-8F21EBE29411}"/>
                  </a:ext>
                </a:extLst>
              </p14:cNvPr>
              <p14:cNvContentPartPr/>
              <p14:nvPr/>
            </p14:nvContentPartPr>
            <p14:xfrm>
              <a:off x="-1151555" y="5550459"/>
              <a:ext cx="4680" cy="360"/>
            </p14:xfrm>
          </p:contentPart>
        </mc:Choice>
        <mc:Fallback xmlns="">
          <p:pic>
            <p:nvPicPr>
              <p:cNvPr id="53" name="Ink 52">
                <a:extLst>
                  <a:ext uri="{FF2B5EF4-FFF2-40B4-BE49-F238E27FC236}">
                    <a16:creationId xmlns:a16="http://schemas.microsoft.com/office/drawing/2014/main" id="{A5D402B1-2F76-255E-A63E-8F21EBE29411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-1157675" y="5544339"/>
                <a:ext cx="1692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0E56D1C3-5A29-CC90-6E49-34982C46A801}"/>
                  </a:ext>
                </a:extLst>
              </p14:cNvPr>
              <p14:cNvContentPartPr/>
              <p14:nvPr/>
            </p14:nvContentPartPr>
            <p14:xfrm>
              <a:off x="-764195" y="1774779"/>
              <a:ext cx="360" cy="360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0E56D1C3-5A29-CC90-6E49-34982C46A801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-768515" y="1770459"/>
                <a:ext cx="9000" cy="9000"/>
              </a:xfrm>
              <a:prstGeom prst="rect">
                <a:avLst/>
              </a:prstGeom>
            </p:spPr>
          </p:pic>
        </mc:Fallback>
      </mc:AlternateContent>
      <p:pic>
        <p:nvPicPr>
          <p:cNvPr id="8" name="Picture 26" descr="Ostrich Head In Sand Vector Art ...">
            <a:extLst>
              <a:ext uri="{FF2B5EF4-FFF2-40B4-BE49-F238E27FC236}">
                <a16:creationId xmlns:a16="http://schemas.microsoft.com/office/drawing/2014/main" id="{CCD1CAC8-8600-3AE0-38CD-A96C93350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0">
            <a:biLevel thresh="75000"/>
            <a:extLst>
              <a:ext uri="{BEBA8EAE-BF5A-486C-A8C5-ECC9F3942E4B}">
                <a14:imgProps xmlns:a14="http://schemas.microsoft.com/office/drawing/2010/main">
                  <a14:imgLayer r:embed="rId51">
                    <a14:imgEffect>
                      <a14:artisticPhotocopy/>
                    </a14:imgEffect>
                    <a14:imgEffect>
                      <a14:sharpenSoften amount="80000"/>
                    </a14:imgEffect>
                    <a14:imgEffect>
                      <a14:saturation sat="300000"/>
                    </a14:imgEffect>
                    <a14:imgEffect>
                      <a14:brightnessContrast contras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962" t="11555" r="20664" b="16772"/>
          <a:stretch/>
        </p:blipFill>
        <p:spPr bwMode="auto">
          <a:xfrm>
            <a:off x="6769800" y="2468041"/>
            <a:ext cx="1215383" cy="1482753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F9FB3EE8-7F40-2ABF-7B64-FE469F80D2F3}"/>
                  </a:ext>
                </a:extLst>
              </p14:cNvPr>
              <p14:cNvContentPartPr/>
              <p14:nvPr/>
            </p14:nvContentPartPr>
            <p14:xfrm>
              <a:off x="7295094" y="2752162"/>
              <a:ext cx="194040" cy="2016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F9FB3EE8-7F40-2ABF-7B64-FE469F80D2F3}"/>
                  </a:ext>
                </a:extLst>
              </p:cNvPr>
              <p:cNvPicPr/>
              <p:nvPr/>
            </p:nvPicPr>
            <p:blipFill>
              <a:blip r:embed="rId53"/>
              <a:stretch>
                <a:fillRect/>
              </a:stretch>
            </p:blipFill>
            <p:spPr>
              <a:xfrm>
                <a:off x="7290774" y="2747842"/>
                <a:ext cx="202680" cy="28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4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EA9AD2F7-10E1-72EE-6EC8-8FA9F1E2C0E8}"/>
                  </a:ext>
                </a:extLst>
              </p14:cNvPr>
              <p14:cNvContentPartPr/>
              <p14:nvPr/>
            </p14:nvContentPartPr>
            <p14:xfrm>
              <a:off x="7752654" y="3194962"/>
              <a:ext cx="31680" cy="2484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EA9AD2F7-10E1-72EE-6EC8-8FA9F1E2C0E8}"/>
                  </a:ext>
                </a:extLst>
              </p:cNvPr>
              <p:cNvPicPr/>
              <p:nvPr/>
            </p:nvPicPr>
            <p:blipFill>
              <a:blip r:embed="rId55"/>
              <a:stretch>
                <a:fillRect/>
              </a:stretch>
            </p:blipFill>
            <p:spPr>
              <a:xfrm>
                <a:off x="7748334" y="3190642"/>
                <a:ext cx="40320" cy="33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6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4F62E32D-3082-3F1B-43E5-3D98928F0FBC}"/>
                  </a:ext>
                </a:extLst>
              </p14:cNvPr>
              <p14:cNvContentPartPr/>
              <p14:nvPr/>
            </p14:nvContentPartPr>
            <p14:xfrm>
              <a:off x="7840134" y="3083002"/>
              <a:ext cx="62280" cy="7812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4F62E32D-3082-3F1B-43E5-3D98928F0FBC}"/>
                  </a:ext>
                </a:extLst>
              </p:cNvPr>
              <p:cNvPicPr/>
              <p:nvPr/>
            </p:nvPicPr>
            <p:blipFill>
              <a:blip r:embed="rId57"/>
              <a:stretch>
                <a:fillRect/>
              </a:stretch>
            </p:blipFill>
            <p:spPr>
              <a:xfrm>
                <a:off x="7835814" y="3078682"/>
                <a:ext cx="70920" cy="86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8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B09889AC-50BF-F55F-F995-22BFD308797B}"/>
                  </a:ext>
                </a:extLst>
              </p14:cNvPr>
              <p14:cNvContentPartPr/>
              <p14:nvPr/>
            </p14:nvContentPartPr>
            <p14:xfrm>
              <a:off x="7789014" y="2843602"/>
              <a:ext cx="149040" cy="19152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B09889AC-50BF-F55F-F995-22BFD308797B}"/>
                  </a:ext>
                </a:extLst>
              </p:cNvPr>
              <p:cNvPicPr/>
              <p:nvPr/>
            </p:nvPicPr>
            <p:blipFill>
              <a:blip r:embed="rId59"/>
              <a:stretch>
                <a:fillRect/>
              </a:stretch>
            </p:blipFill>
            <p:spPr>
              <a:xfrm>
                <a:off x="7784694" y="2839282"/>
                <a:ext cx="157680" cy="20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0">
            <p14:nvContentPartPr>
              <p14:cNvPr id="35" name="Ink 34">
                <a:extLst>
                  <a:ext uri="{FF2B5EF4-FFF2-40B4-BE49-F238E27FC236}">
                    <a16:creationId xmlns:a16="http://schemas.microsoft.com/office/drawing/2014/main" id="{15D92F3F-6843-72EF-7FAA-CB0DFF7B258B}"/>
                  </a:ext>
                </a:extLst>
              </p14:cNvPr>
              <p14:cNvContentPartPr/>
              <p14:nvPr/>
            </p14:nvContentPartPr>
            <p14:xfrm>
              <a:off x="7684614" y="3240682"/>
              <a:ext cx="30240" cy="125280"/>
            </p14:xfrm>
          </p:contentPart>
        </mc:Choice>
        <mc:Fallback xmlns="">
          <p:pic>
            <p:nvPicPr>
              <p:cNvPr id="35" name="Ink 34">
                <a:extLst>
                  <a:ext uri="{FF2B5EF4-FFF2-40B4-BE49-F238E27FC236}">
                    <a16:creationId xmlns:a16="http://schemas.microsoft.com/office/drawing/2014/main" id="{15D92F3F-6843-72EF-7FAA-CB0DFF7B258B}"/>
                  </a:ext>
                </a:extLst>
              </p:cNvPr>
              <p:cNvPicPr/>
              <p:nvPr/>
            </p:nvPicPr>
            <p:blipFill>
              <a:blip r:embed="rId61"/>
              <a:stretch>
                <a:fillRect/>
              </a:stretch>
            </p:blipFill>
            <p:spPr>
              <a:xfrm>
                <a:off x="7680294" y="3236362"/>
                <a:ext cx="38880" cy="133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2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3D73745A-0049-A7EB-85BA-9431AD1A679F}"/>
                  </a:ext>
                </a:extLst>
              </p14:cNvPr>
              <p14:cNvContentPartPr/>
              <p14:nvPr/>
            </p14:nvContentPartPr>
            <p14:xfrm>
              <a:off x="7617654" y="2654602"/>
              <a:ext cx="144720" cy="1080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3D73745A-0049-A7EB-85BA-9431AD1A679F}"/>
                  </a:ext>
                </a:extLst>
              </p:cNvPr>
              <p:cNvPicPr/>
              <p:nvPr/>
            </p:nvPicPr>
            <p:blipFill>
              <a:blip r:embed="rId63"/>
              <a:stretch>
                <a:fillRect/>
              </a:stretch>
            </p:blipFill>
            <p:spPr>
              <a:xfrm>
                <a:off x="7613334" y="2650282"/>
                <a:ext cx="153360" cy="19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4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801B1541-97A9-F069-5014-4602A9F678D5}"/>
                  </a:ext>
                </a:extLst>
              </p14:cNvPr>
              <p14:cNvContentPartPr/>
              <p14:nvPr/>
            </p14:nvContentPartPr>
            <p14:xfrm>
              <a:off x="7763454" y="2737762"/>
              <a:ext cx="47880" cy="99360"/>
            </p14:xfrm>
          </p:contentPart>
        </mc:Choice>
        <mc:Fallback xmlns=""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801B1541-97A9-F069-5014-4602A9F678D5}"/>
                  </a:ext>
                </a:extLst>
              </p:cNvPr>
              <p:cNvPicPr/>
              <p:nvPr/>
            </p:nvPicPr>
            <p:blipFill>
              <a:blip r:embed="rId65"/>
              <a:stretch>
                <a:fillRect/>
              </a:stretch>
            </p:blipFill>
            <p:spPr>
              <a:xfrm>
                <a:off x="7759134" y="2733442"/>
                <a:ext cx="56520" cy="10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6">
            <p14:nvContentPartPr>
              <p14:cNvPr id="44" name="Ink 43">
                <a:extLst>
                  <a:ext uri="{FF2B5EF4-FFF2-40B4-BE49-F238E27FC236}">
                    <a16:creationId xmlns:a16="http://schemas.microsoft.com/office/drawing/2014/main" id="{2F7046F9-7B40-DA93-9622-9F307760AABF}"/>
                  </a:ext>
                </a:extLst>
              </p14:cNvPr>
              <p14:cNvContentPartPr/>
              <p14:nvPr/>
            </p14:nvContentPartPr>
            <p14:xfrm>
              <a:off x="6935454" y="3452722"/>
              <a:ext cx="7920" cy="59040"/>
            </p14:xfrm>
          </p:contentPart>
        </mc:Choice>
        <mc:Fallback xmlns="">
          <p:pic>
            <p:nvPicPr>
              <p:cNvPr id="44" name="Ink 43">
                <a:extLst>
                  <a:ext uri="{FF2B5EF4-FFF2-40B4-BE49-F238E27FC236}">
                    <a16:creationId xmlns:a16="http://schemas.microsoft.com/office/drawing/2014/main" id="{2F7046F9-7B40-DA93-9622-9F307760AABF}"/>
                  </a:ext>
                </a:extLst>
              </p:cNvPr>
              <p:cNvPicPr/>
              <p:nvPr/>
            </p:nvPicPr>
            <p:blipFill>
              <a:blip r:embed="rId67"/>
              <a:stretch>
                <a:fillRect/>
              </a:stretch>
            </p:blipFill>
            <p:spPr>
              <a:xfrm>
                <a:off x="6931134" y="3448402"/>
                <a:ext cx="16560" cy="676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8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51F93214-D344-6780-27EB-B480E711E3CB}"/>
                  </a:ext>
                </a:extLst>
              </p14:cNvPr>
              <p14:cNvContentPartPr/>
              <p14:nvPr/>
            </p14:nvContentPartPr>
            <p14:xfrm>
              <a:off x="6945174" y="3725602"/>
              <a:ext cx="360" cy="3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51F93214-D344-6780-27EB-B480E711E3C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940854" y="3721282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9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11CD03EB-F645-5C78-5BDA-CDF8C7B0948B}"/>
                  </a:ext>
                </a:extLst>
              </p14:cNvPr>
              <p14:cNvContentPartPr/>
              <p14:nvPr/>
            </p14:nvContentPartPr>
            <p14:xfrm>
              <a:off x="10028934" y="3053842"/>
              <a:ext cx="360" cy="3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11CD03EB-F645-5C78-5BDA-CDF8C7B0948B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0024614" y="3049522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0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B04B6EEC-73CD-7442-F8EE-2216732E6946}"/>
                  </a:ext>
                </a:extLst>
              </p14:cNvPr>
              <p14:cNvContentPartPr/>
              <p14:nvPr/>
            </p14:nvContentPartPr>
            <p14:xfrm>
              <a:off x="7129854" y="2919202"/>
              <a:ext cx="34920" cy="2808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B04B6EEC-73CD-7442-F8EE-2216732E6946}"/>
                  </a:ext>
                </a:extLst>
              </p:cNvPr>
              <p:cNvPicPr/>
              <p:nvPr/>
            </p:nvPicPr>
            <p:blipFill>
              <a:blip r:embed="rId71"/>
              <a:stretch>
                <a:fillRect/>
              </a:stretch>
            </p:blipFill>
            <p:spPr>
              <a:xfrm>
                <a:off x="7125534" y="2914882"/>
                <a:ext cx="43560" cy="3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2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FF3E655D-E9B4-4128-2846-925CE5E3D01D}"/>
                  </a:ext>
                </a:extLst>
              </p14:cNvPr>
              <p14:cNvContentPartPr/>
              <p14:nvPr/>
            </p14:nvContentPartPr>
            <p14:xfrm>
              <a:off x="7149654" y="2918482"/>
              <a:ext cx="33480" cy="19080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FF3E655D-E9B4-4128-2846-925CE5E3D01D}"/>
                  </a:ext>
                </a:extLst>
              </p:cNvPr>
              <p:cNvPicPr/>
              <p:nvPr/>
            </p:nvPicPr>
            <p:blipFill>
              <a:blip r:embed="rId73"/>
              <a:stretch>
                <a:fillRect/>
              </a:stretch>
            </p:blipFill>
            <p:spPr>
              <a:xfrm>
                <a:off x="7145334" y="2914162"/>
                <a:ext cx="42120" cy="27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4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1453058C-1F8D-B6C1-F994-AB90863F5E72}"/>
                  </a:ext>
                </a:extLst>
              </p14:cNvPr>
              <p14:cNvContentPartPr/>
              <p14:nvPr/>
            </p14:nvContentPartPr>
            <p14:xfrm>
              <a:off x="7168734" y="2917762"/>
              <a:ext cx="16560" cy="1008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1453058C-1F8D-B6C1-F994-AB90863F5E72}"/>
                  </a:ext>
                </a:extLst>
              </p:cNvPr>
              <p:cNvPicPr/>
              <p:nvPr/>
            </p:nvPicPr>
            <p:blipFill>
              <a:blip r:embed="rId75"/>
              <a:stretch>
                <a:fillRect/>
              </a:stretch>
            </p:blipFill>
            <p:spPr>
              <a:xfrm>
                <a:off x="7164414" y="2913442"/>
                <a:ext cx="25200" cy="18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6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ED4A0A9A-7380-165D-07CF-6D3FAC373964}"/>
                  </a:ext>
                </a:extLst>
              </p14:cNvPr>
              <p14:cNvContentPartPr/>
              <p14:nvPr/>
            </p14:nvContentPartPr>
            <p14:xfrm>
              <a:off x="7081614" y="2949082"/>
              <a:ext cx="39600" cy="860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ED4A0A9A-7380-165D-07CF-6D3FAC373964}"/>
                  </a:ext>
                </a:extLst>
              </p:cNvPr>
              <p:cNvPicPr/>
              <p:nvPr/>
            </p:nvPicPr>
            <p:blipFill>
              <a:blip r:embed="rId77"/>
              <a:stretch>
                <a:fillRect/>
              </a:stretch>
            </p:blipFill>
            <p:spPr>
              <a:xfrm>
                <a:off x="7077294" y="2944762"/>
                <a:ext cx="48240" cy="9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35070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7B5572-1693-FD5E-BC70-9599048EC7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D2CD6-437F-7D1B-54E9-C354779D79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" y="408329"/>
            <a:ext cx="12192000" cy="706437"/>
          </a:xfrm>
        </p:spPr>
        <p:txBody>
          <a:bodyPr>
            <a:normAutofit/>
          </a:bodyPr>
          <a:lstStyle/>
          <a:p>
            <a:r>
              <a:rPr lang="mi-NZ" sz="3600" b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Transference</a:t>
            </a:r>
            <a:endParaRPr lang="en-NZ" sz="36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90B5FE-BEC2-3B21-D251-402C623D4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7954" y="1762200"/>
            <a:ext cx="11832846" cy="4959275"/>
          </a:xfrm>
        </p:spPr>
        <p:txBody>
          <a:bodyPr>
            <a:noAutofit/>
          </a:bodyPr>
          <a:lstStyle/>
          <a:p>
            <a:pPr algn="l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NZ" sz="28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transfer of thoughts &amp; emotions from </a:t>
            </a:r>
            <a:br>
              <a:rPr lang="en-NZ" sz="28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NZ" sz="28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past relationships into the present.</a:t>
            </a:r>
            <a:br>
              <a:rPr lang="en-NZ" sz="28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r>
              <a:rPr lang="en-NZ" sz="2800" dirty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esp negative transferences</a:t>
            </a:r>
            <a:br>
              <a:rPr lang="en-NZ" sz="28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br>
              <a:rPr lang="en-NZ" sz="28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</a:br>
            <a:endParaRPr lang="en-NZ" sz="28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algn="l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NZ" sz="2800" dirty="0">
                <a:solidFill>
                  <a:srgbClr val="FFFF0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Alert</a:t>
            </a:r>
            <a:r>
              <a:rPr lang="en-NZ" sz="2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: response is excessively emotional /strong negative thoughts </a:t>
            </a:r>
            <a:br>
              <a:rPr lang="en-NZ" sz="2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</a:br>
            <a:r>
              <a:rPr lang="en-NZ" sz="2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            interfering with a healthy, mature, free interaction. </a:t>
            </a:r>
          </a:p>
          <a:p>
            <a:pPr algn="l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en-NZ" sz="2800" dirty="0">
                <a:solidFill>
                  <a:srgbClr val="FFFF00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Question</a:t>
            </a:r>
            <a:r>
              <a:rPr lang="en-NZ" sz="280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: Who does this remind me of, as far back as I can remember?</a:t>
            </a:r>
            <a:endParaRPr lang="en-NZ" sz="2800" dirty="0">
              <a:solidFill>
                <a:schemeClr val="bg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3F3DFC-C635-9E17-EBE5-45A1DA004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91520" y="6356350"/>
            <a:ext cx="462280" cy="365125"/>
          </a:xfrm>
        </p:spPr>
        <p:txBody>
          <a:bodyPr/>
          <a:lstStyle/>
          <a:p>
            <a:fld id="{A0479906-32FB-4A75-9867-F7964A9CCA98}" type="slidenum">
              <a:rPr lang="en-NZ" smtClean="0"/>
              <a:t>10</a:t>
            </a:fld>
            <a:endParaRPr lang="en-NZ" dirty="0"/>
          </a:p>
        </p:txBody>
      </p:sp>
      <p:pic>
        <p:nvPicPr>
          <p:cNvPr id="7" name="Picture 4" descr="Generated image">
            <a:extLst>
              <a:ext uri="{FF2B5EF4-FFF2-40B4-BE49-F238E27FC236}">
                <a16:creationId xmlns:a16="http://schemas.microsoft.com/office/drawing/2014/main" id="{15A78A40-4C3B-9DD7-A8DC-5A04FF8499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0" t="8973"/>
          <a:stretch/>
        </p:blipFill>
        <p:spPr bwMode="auto">
          <a:xfrm>
            <a:off x="7548458" y="1594184"/>
            <a:ext cx="3525644" cy="226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3EE6995-FFE4-6932-C664-FB7EDB633500}"/>
                  </a:ext>
                </a:extLst>
              </p14:cNvPr>
              <p14:cNvContentPartPr/>
              <p14:nvPr/>
            </p14:nvContentPartPr>
            <p14:xfrm>
              <a:off x="4851191" y="4711299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3EE6995-FFE4-6932-C664-FB7EDB63350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46871" y="4706979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2914CBE4-35CC-B58F-E5A8-601A57AB200B}"/>
                  </a:ext>
                </a:extLst>
              </p14:cNvPr>
              <p14:cNvContentPartPr/>
              <p14:nvPr/>
            </p14:nvContentPartPr>
            <p14:xfrm>
              <a:off x="4904831" y="4679259"/>
              <a:ext cx="360" cy="36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2914CBE4-35CC-B58F-E5A8-601A57AB200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00511" y="4674939"/>
                <a:ext cx="90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42113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BFF1ED-289E-2A97-7C19-64274D383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F7ABB03-49C4-B47B-AF2B-595C3BC50B30}"/>
              </a:ext>
            </a:extLst>
          </p:cNvPr>
          <p:cNvSpPr txBox="1"/>
          <p:nvPr/>
        </p:nvSpPr>
        <p:spPr>
          <a:xfrm>
            <a:off x="0" y="671481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Becoming more like Jesus dealing with conflict</a:t>
            </a:r>
            <a:endParaRPr lang="en-NZ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F7D543-D0DB-C711-5781-4400653BF4A6}"/>
              </a:ext>
            </a:extLst>
          </p:cNvPr>
          <p:cNvSpPr txBox="1"/>
          <p:nvPr/>
        </p:nvSpPr>
        <p:spPr>
          <a:xfrm>
            <a:off x="1441480" y="1634571"/>
            <a:ext cx="12192000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Orientation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love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agape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means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mi-NZ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Curiosity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quick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listen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slow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speak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  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Jas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1:19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mi-NZ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Speak the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truth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love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Eph 4:15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mi-NZ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Love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our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enemies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pray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forgive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Matt 5:44, 6:14-15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mi-NZ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endParaRPr lang="mi-NZ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mi-NZ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b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mi-NZ" dirty="0">
                <a:solidFill>
                  <a:schemeClr val="bg1"/>
                </a:solidFill>
              </a:rPr>
              <a:t> </a:t>
            </a:r>
          </a:p>
          <a:p>
            <a:endParaRPr lang="en-NZ" dirty="0"/>
          </a:p>
        </p:txBody>
      </p:sp>
      <p:pic>
        <p:nvPicPr>
          <p:cNvPr id="8" name="Picture 6" descr="2531768177">
            <a:extLst>
              <a:ext uri="{FF2B5EF4-FFF2-40B4-BE49-F238E27FC236}">
                <a16:creationId xmlns:a16="http://schemas.microsoft.com/office/drawing/2014/main" id="{4262D89F-D27F-C95B-5F3D-7FD43B703F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7600" b="74412" l="9851" r="88660"/>
                    </a14:imgEffect>
                    <a14:imgEffect>
                      <a14:sharpenSoften amount="37000"/>
                    </a14:imgEffect>
                    <a14:imgEffect>
                      <a14:brightnessContrast contrast="-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489" t="32999" r="1489" b="20986"/>
          <a:stretch/>
        </p:blipFill>
        <p:spPr bwMode="auto">
          <a:xfrm>
            <a:off x="3368698" y="5185730"/>
            <a:ext cx="5057775" cy="122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4C50D-6E79-9A0D-081B-6529BB13B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984006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20443E-FCDE-61AF-B994-34A17468A9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7F96E72-CF6B-9B05-F856-365DA64AED41}"/>
              </a:ext>
            </a:extLst>
          </p:cNvPr>
          <p:cNvSpPr txBox="1"/>
          <p:nvPr/>
        </p:nvSpPr>
        <p:spPr>
          <a:xfrm>
            <a:off x="2998850" y="530772"/>
            <a:ext cx="5719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Rules of engagement</a:t>
            </a:r>
            <a:r>
              <a:rPr lang="en-US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NZ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41A02B-FB82-0C38-8EC5-09BFA306637A}"/>
              </a:ext>
            </a:extLst>
          </p:cNvPr>
          <p:cNvSpPr txBox="1"/>
          <p:nvPr/>
        </p:nvSpPr>
        <p:spPr>
          <a:xfrm>
            <a:off x="357139" y="1277813"/>
            <a:ext cx="11834861" cy="6601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Bring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conflict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into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open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by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asking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permission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96986" indent="-2969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Address power dynamic – “We all make mistakes, me too.”</a:t>
            </a:r>
            <a:endParaRPr lang="en-NZ" sz="2800" i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Two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people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equally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each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person’s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ideas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concerns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listened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Agree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much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as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possible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before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disagreeing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296986" indent="-296986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Connect through empathy </a:t>
            </a:r>
            <a:r>
              <a:rPr lang="en-NZ" sz="2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</a:t>
            </a:r>
            <a:r>
              <a:rPr lang="en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collusion.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‘I’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statements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vs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‘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statements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“</a:t>
            </a:r>
            <a:r>
              <a:rPr lang="mi-NZ" sz="2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</a:t>
            </a:r>
            <a:r>
              <a:rPr lang="mi-NZ" sz="28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feel</a:t>
            </a:r>
            <a:r>
              <a:rPr lang="mi-NZ" sz="2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...”   “I </a:t>
            </a:r>
            <a:r>
              <a:rPr lang="mi-NZ" sz="28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</a:t>
            </a:r>
            <a:r>
              <a:rPr lang="mi-NZ" sz="2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concerned</a:t>
            </a:r>
            <a:r>
              <a:rPr lang="mi-NZ" sz="2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that</a:t>
            </a:r>
            <a:r>
              <a:rPr lang="mi-NZ" sz="28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....”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Appeal to wider authority: elders, “Churches usually…”, “Normal practice…”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Apologise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needed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                                    </a:t>
            </a:r>
            <a:br>
              <a:rPr lang="mi-NZ" dirty="0">
                <a:solidFill>
                  <a:schemeClr val="bg1"/>
                </a:solidFill>
              </a:rPr>
            </a:br>
            <a:r>
              <a:rPr lang="mi-NZ" dirty="0">
                <a:solidFill>
                  <a:schemeClr val="bg1"/>
                </a:solidFill>
              </a:rPr>
              <a:t> </a:t>
            </a:r>
          </a:p>
          <a:p>
            <a:r>
              <a:rPr lang="en-NZ" dirty="0"/>
              <a:t>‘</a:t>
            </a:r>
          </a:p>
        </p:txBody>
      </p:sp>
      <p:pic>
        <p:nvPicPr>
          <p:cNvPr id="3" name="Picture 2" descr="Introduction to Empathy in UX. Imagine ...">
            <a:extLst>
              <a:ext uri="{FF2B5EF4-FFF2-40B4-BE49-F238E27FC236}">
                <a16:creationId xmlns:a16="http://schemas.microsoft.com/office/drawing/2014/main" id="{5E0D527A-1611-17BA-3B06-6F7D4417B56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8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50000"/>
                    </a14:imgEffect>
                    <a14:imgEffect>
                      <a14:colorTemperature colorTemp="47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6491" b="14019"/>
          <a:stretch/>
        </p:blipFill>
        <p:spPr bwMode="auto">
          <a:xfrm>
            <a:off x="8885229" y="530772"/>
            <a:ext cx="2468571" cy="1268494"/>
          </a:xfrm>
          <a:prstGeom prst="rect">
            <a:avLst/>
          </a:prstGeom>
          <a:noFill/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3E241-4F64-A9A4-5A78-0FC049D2A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12</a:t>
            </a:fld>
            <a:endParaRPr lang="en-NZ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0236E0B-A2FE-FE2D-C03B-9A9DA1C443EB}"/>
                  </a:ext>
                </a:extLst>
              </p14:cNvPr>
              <p14:cNvContentPartPr/>
              <p14:nvPr/>
            </p14:nvContentPartPr>
            <p14:xfrm>
              <a:off x="1021220" y="2849775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0236E0B-A2FE-FE2D-C03B-9A9DA1C443E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016900" y="2845455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2375201C-9692-C25C-BE62-8D1EFD400B4E}"/>
                  </a:ext>
                </a:extLst>
              </p14:cNvPr>
              <p14:cNvContentPartPr/>
              <p14:nvPr/>
            </p14:nvContentPartPr>
            <p14:xfrm>
              <a:off x="5009300" y="2304735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2375201C-9692-C25C-BE62-8D1EFD400B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04980" y="2300415"/>
                <a:ext cx="9000" cy="9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242D6E7B-DF15-D181-4831-CBCE750A3B57}"/>
                  </a:ext>
                </a:extLst>
              </p14:cNvPr>
              <p14:cNvContentPartPr/>
              <p14:nvPr/>
            </p14:nvContentPartPr>
            <p14:xfrm>
              <a:off x="6585020" y="2304735"/>
              <a:ext cx="360" cy="36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242D6E7B-DF15-D181-4831-CBCE750A3B5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580700" y="2300415"/>
                <a:ext cx="9000" cy="9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207842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AC9CD5-A225-77F5-0DC0-82BE4A07B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1" y="2700212"/>
            <a:ext cx="12192001" cy="3569110"/>
          </a:xfrm>
          <a:effectLst>
            <a:softEdge rad="31750"/>
          </a:effectLst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NZ" dirty="0">
                <a:solidFill>
                  <a:schemeClr val="bg1"/>
                </a:solidFill>
              </a:rPr>
              <a:t>		</a:t>
            </a:r>
          </a:p>
          <a:p>
            <a:pPr marL="0" indent="0">
              <a:buNone/>
            </a:pPr>
            <a:r>
              <a:rPr lang="en-NZ" dirty="0">
                <a:solidFill>
                  <a:schemeClr val="bg1"/>
                </a:solidFill>
              </a:rPr>
              <a:t>      </a:t>
            </a:r>
            <a:r>
              <a:rPr lang="en-NZ" sz="3000" dirty="0">
                <a:solidFill>
                  <a:schemeClr val="bg1"/>
                </a:solidFill>
              </a:rPr>
              <a:t>1</a:t>
            </a:r>
            <a:r>
              <a:rPr lang="en-NZ" sz="3000" baseline="30000" dirty="0">
                <a:solidFill>
                  <a:schemeClr val="bg1"/>
                </a:solidFill>
              </a:rPr>
              <a:t>st</a:t>
            </a:r>
            <a:r>
              <a:rPr lang="en-NZ" sz="3000" dirty="0">
                <a:solidFill>
                  <a:schemeClr val="bg1"/>
                </a:solidFill>
              </a:rPr>
              <a:t> position.  </a:t>
            </a:r>
            <a:r>
              <a:rPr lang="en-NZ" sz="3000" b="1" dirty="0">
                <a:solidFill>
                  <a:srgbClr val="FFFF00"/>
                </a:solidFill>
              </a:rPr>
              <a:t>It’s all about them. </a:t>
            </a:r>
          </a:p>
          <a:p>
            <a:pPr marL="0" indent="0">
              <a:buNone/>
            </a:pPr>
            <a:r>
              <a:rPr lang="en-NZ" sz="3000" dirty="0">
                <a:solidFill>
                  <a:srgbClr val="FFFF00"/>
                </a:solidFill>
              </a:rPr>
              <a:t>      </a:t>
            </a:r>
            <a:r>
              <a:rPr lang="en-NZ" sz="3000" dirty="0">
                <a:solidFill>
                  <a:schemeClr val="bg1"/>
                </a:solidFill>
              </a:rPr>
              <a:t>This gives you space to think!</a:t>
            </a:r>
          </a:p>
          <a:p>
            <a:pPr marL="0" indent="0">
              <a:buNone/>
            </a:pPr>
            <a:r>
              <a:rPr lang="en-NZ" sz="3000" dirty="0">
                <a:solidFill>
                  <a:schemeClr val="bg1"/>
                </a:solidFill>
              </a:rPr>
              <a:t>      What is there about them that might cause them to react to me this way?</a:t>
            </a:r>
            <a:br>
              <a:rPr lang="en-NZ" sz="3000" dirty="0">
                <a:solidFill>
                  <a:schemeClr val="bg1"/>
                </a:solidFill>
              </a:rPr>
            </a:br>
            <a:endParaRPr lang="en-NZ" sz="3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NZ" sz="3000" dirty="0">
                <a:solidFill>
                  <a:schemeClr val="bg1"/>
                </a:solidFill>
              </a:rPr>
              <a:t>      2</a:t>
            </a:r>
            <a:r>
              <a:rPr lang="en-NZ" sz="3000" baseline="30000" dirty="0">
                <a:solidFill>
                  <a:schemeClr val="bg1"/>
                </a:solidFill>
              </a:rPr>
              <a:t>nd</a:t>
            </a:r>
            <a:r>
              <a:rPr lang="en-NZ" sz="3000" dirty="0">
                <a:solidFill>
                  <a:schemeClr val="bg1"/>
                </a:solidFill>
              </a:rPr>
              <a:t> position.  </a:t>
            </a:r>
            <a:r>
              <a:rPr lang="en-NZ" sz="3000" dirty="0">
                <a:solidFill>
                  <a:srgbClr val="FFFF00"/>
                </a:solidFill>
              </a:rPr>
              <a:t>Is it about me? </a:t>
            </a:r>
            <a:r>
              <a:rPr lang="en-NZ" sz="3000" dirty="0">
                <a:solidFill>
                  <a:schemeClr val="bg1"/>
                </a:solidFill>
              </a:rPr>
              <a:t>While holding onto myself and my point of view, </a:t>
            </a:r>
          </a:p>
          <a:p>
            <a:pPr marL="0" indent="0">
              <a:buNone/>
            </a:pPr>
            <a:r>
              <a:rPr lang="en-NZ" sz="3000" dirty="0">
                <a:solidFill>
                  <a:schemeClr val="bg1"/>
                </a:solidFill>
              </a:rPr>
              <a:t>      ‘Is there a degree of truth in the criticism I need to consider?’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88003E-FB2E-5ACB-0B5A-102209084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897522" y="5165724"/>
            <a:ext cx="2743200" cy="365125"/>
          </a:xfrm>
        </p:spPr>
        <p:txBody>
          <a:bodyPr/>
          <a:lstStyle/>
          <a:p>
            <a:fld id="{A0479906-32FB-4A75-9867-F7964A9CCA98}" type="slidenum">
              <a:rPr lang="en-NZ" smtClean="0"/>
              <a:t>13</a:t>
            </a:fld>
            <a:endParaRPr lang="en-NZ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14FCA7-DAC8-4B6B-D6F0-3DF7EB4AB19E}"/>
              </a:ext>
            </a:extLst>
          </p:cNvPr>
          <p:cNvSpPr txBox="1"/>
          <p:nvPr/>
        </p:nvSpPr>
        <p:spPr>
          <a:xfrm>
            <a:off x="0" y="763793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3600" b="1" dirty="0">
                <a:solidFill>
                  <a:schemeClr val="bg1"/>
                </a:solidFill>
              </a:rPr>
              <a:t>When severely criticised</a:t>
            </a:r>
            <a:endParaRPr lang="en-NZ" sz="3600" b="1" dirty="0"/>
          </a:p>
        </p:txBody>
      </p:sp>
      <p:pic>
        <p:nvPicPr>
          <p:cNvPr id="1030" name="Picture 6" descr="Page 6 | Person angry Photos - Download ...">
            <a:extLst>
              <a:ext uri="{FF2B5EF4-FFF2-40B4-BE49-F238E27FC236}">
                <a16:creationId xmlns:a16="http://schemas.microsoft.com/office/drawing/2014/main" id="{FB60ED37-3C44-F264-BC4E-606D7DD971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02" r="16837"/>
          <a:stretch/>
        </p:blipFill>
        <p:spPr bwMode="auto">
          <a:xfrm>
            <a:off x="6535202" y="1951223"/>
            <a:ext cx="1717287" cy="1743075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1D8D6B-EAD6-3547-809F-83A7014DC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03280" y="6333870"/>
            <a:ext cx="370840" cy="365125"/>
          </a:xfrm>
        </p:spPr>
        <p:txBody>
          <a:bodyPr/>
          <a:lstStyle/>
          <a:p>
            <a:r>
              <a:rPr lang="en-NZ" dirty="0"/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862245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6D13F2-1185-8531-6B1C-55411735C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52FF966-04C7-BD2F-46C5-4E1F0C8A24C8}"/>
              </a:ext>
            </a:extLst>
          </p:cNvPr>
          <p:cNvSpPr txBox="1"/>
          <p:nvPr/>
        </p:nvSpPr>
        <p:spPr>
          <a:xfrm>
            <a:off x="1" y="577605"/>
            <a:ext cx="1219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Common Conflicts: </a:t>
            </a:r>
            <a:r>
              <a:rPr lang="en-US" sz="36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Group Dynamics </a:t>
            </a:r>
            <a:endParaRPr lang="en-NZ" sz="36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DF2B3B-579D-7724-A353-37D3D42385D4}"/>
              </a:ext>
            </a:extLst>
          </p:cNvPr>
          <p:cNvSpPr txBox="1"/>
          <p:nvPr/>
        </p:nvSpPr>
        <p:spPr>
          <a:xfrm>
            <a:off x="409884" y="1834850"/>
            <a:ext cx="11372231" cy="7817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Associative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flow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“I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notice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we’ve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moved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topic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Let’s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come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back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to...”</a:t>
            </a:r>
            <a:b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mi-NZ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Person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talking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too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much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</a:t>
            </a:r>
            <a:r>
              <a:rPr lang="mi-NZ" sz="28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</a:t>
            </a:r>
            <a:r>
              <a:rPr lang="mi-NZ" sz="28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validate</a:t>
            </a:r>
            <a:r>
              <a:rPr lang="mi-NZ" sz="28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/ “</a:t>
            </a:r>
            <a:r>
              <a:rPr lang="mi-NZ" sz="28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mi-NZ" sz="28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</a:t>
            </a:r>
            <a:r>
              <a:rPr lang="mi-NZ" sz="28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  <a:r>
              <a:rPr lang="mi-NZ" sz="28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b="1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think</a:t>
            </a:r>
            <a:r>
              <a:rPr lang="mi-NZ" sz="28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</a:t>
            </a:r>
            <a:br>
              <a:rPr lang="mi-NZ" sz="2800" b="1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“(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can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hold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mi-NZ" sz="2800" i="1" strike="sngStrike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stop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there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You’ve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got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alot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good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thoughts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about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others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think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</a:t>
            </a:r>
            <a:b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mi-NZ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Actively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invite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unspoken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disagreements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Embrace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‘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creative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tension</a:t>
            </a:r>
            <a:r>
              <a:rPr lang="mi-NZ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’: </a:t>
            </a:r>
            <a:r>
              <a:rPr lang="mi-NZ" sz="28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Sometimes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it’s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hard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disagree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when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seems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everyone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is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thinking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the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same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way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but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it’s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very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important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hear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any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disagreements</a:t>
            </a:r>
            <a:r>
              <a:rPr lang="mi-NZ" sz="2800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Who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has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different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point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</a:t>
            </a:r>
            <a:r>
              <a:rPr lang="mi-NZ" sz="2800" i="1" dirty="0" err="1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view</a:t>
            </a:r>
            <a:r>
              <a:rPr lang="mi-NZ" sz="2800" i="1" dirty="0">
                <a:solidFill>
                  <a:srgbClr val="FFFF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?”</a:t>
            </a:r>
          </a:p>
          <a:p>
            <a:pPr marL="742950" indent="-742950">
              <a:buFont typeface="+mj-lt"/>
              <a:buAutoNum type="arabicPeriod"/>
            </a:pPr>
            <a:endParaRPr lang="mi-NZ" sz="2800" i="1" dirty="0">
              <a:solidFill>
                <a:srgbClr val="FFFF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mi-NZ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endParaRPr lang="mi-NZ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endParaRPr lang="mi-NZ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endParaRPr lang="mi-NZ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endParaRPr lang="mi-NZ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742950" indent="-742950">
              <a:buFont typeface="+mj-lt"/>
              <a:buAutoNum type="arabicPeriod"/>
            </a:pPr>
            <a:br>
              <a:rPr lang="mi-NZ" dirty="0">
                <a:solidFill>
                  <a:schemeClr val="bg1"/>
                </a:solidFill>
              </a:rPr>
            </a:br>
            <a:r>
              <a:rPr lang="mi-NZ" dirty="0">
                <a:solidFill>
                  <a:schemeClr val="bg1"/>
                </a:solidFill>
              </a:rPr>
              <a:t> </a:t>
            </a:r>
          </a:p>
          <a:p>
            <a:endParaRPr lang="en-N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FC3FCF-1874-DCCC-F0CB-94DC7F842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79906-32FB-4A75-9867-F7964A9CCA98}" type="slidenum">
              <a:rPr lang="en-NZ" smtClean="0"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62680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8341</TotalTime>
  <Words>721</Words>
  <Application>Microsoft Office PowerPoint</Application>
  <PresentationFormat>Widescreen</PresentationFormat>
  <Paragraphs>117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Franklin Gothic Book</vt:lpstr>
      <vt:lpstr>Office Theme</vt:lpstr>
      <vt:lpstr>         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Natural responses to conflict</vt:lpstr>
      <vt:lpstr>Transference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 Mann</dc:creator>
  <cp:lastModifiedBy>Helen Mann</cp:lastModifiedBy>
  <cp:revision>17</cp:revision>
  <cp:lastPrinted>2025-11-07T04:15:05Z</cp:lastPrinted>
  <dcterms:created xsi:type="dcterms:W3CDTF">2025-04-14T23:28:19Z</dcterms:created>
  <dcterms:modified xsi:type="dcterms:W3CDTF">2026-08-21T05:54:05Z</dcterms:modified>
</cp:coreProperties>
</file>